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90" y="60"/>
      </p:cViewPr>
      <p:guideLst/>
    </p:cSldViewPr>
  </p:slideViewPr>
  <p:outlineViewPr>
    <p:cViewPr>
      <p:scale>
        <a:sx n="33" d="100"/>
        <a:sy n="33" d="100"/>
      </p:scale>
      <p:origin x="0" y="-100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143 - Vita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fandresena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27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Vita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fandresena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Haleloia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!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Kristy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hobina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Haleloia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!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59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Azo re ny famonjena,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Haleloia!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Verinay tary Edena,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Haleloia!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74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2. Ka izao dia arahabaina,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Haleloia!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'Lay Mpanjakanay hajaina,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Haleloia!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579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na zovy mitaraina,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Haleloia!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Misy vonjy azo maina,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Haleloia!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3. Betlehema niandohana,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Haleloia!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Kalvary niafarana,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Haleloia!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20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Fasana tsy nahatana,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Haleloia!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Toro teo 'lay menarana,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Haleloia!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613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4. Saro-bidy re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rany!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Haleloia!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fitiavany tsy lany,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Haleloia!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46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fatoranay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vahany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Haleloia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!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hobionareo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Haleloia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872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41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Inserat LT Std</vt:lpstr>
      <vt:lpstr>Thème Office</vt:lpstr>
      <vt:lpstr>143 - Vita izao  ny fandresena</vt:lpstr>
      <vt:lpstr>1 Vita izao  ny fandresena, Haleloia!  Jeso Kristy no hobina, Haleloia! </vt:lpstr>
      <vt:lpstr>Azo re ny famonjena, Haleloia!  Verinay tary Edena, Haleloia!</vt:lpstr>
      <vt:lpstr>2. Ka izao dia arahabaina, Haleloia!  'Lay Mpanjakanay hajaina, Haleloia! </vt:lpstr>
      <vt:lpstr>Ka na zovy mitaraina, Haleloia!  Misy vonjy azo maina, Haleloia!</vt:lpstr>
      <vt:lpstr>3. Betlehema niandohana,  Haleloia! Kalvary niafarana,  Haleloia!</vt:lpstr>
      <vt:lpstr>Fasana tsy nahatana,  Haleloia! Toro teo 'lay menarana,  Haleloia!</vt:lpstr>
      <vt:lpstr>4. Saro-bidy re  ny rany! Haleloia!  Ny fitiavany tsy lany, Haleloia! </vt:lpstr>
      <vt:lpstr>Ny fatoranay vahany, Haleloia!  Ka hobionareo,  ry tany, Haleloia!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 K V</cp:lastModifiedBy>
  <cp:revision>14</cp:revision>
  <dcterms:created xsi:type="dcterms:W3CDTF">2015-02-15T12:43:03Z</dcterms:created>
  <dcterms:modified xsi:type="dcterms:W3CDTF">2023-04-09T10:10:19Z</dcterms:modified>
</cp:coreProperties>
</file>