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62" d="100"/>
          <a:sy n="62" d="100"/>
        </p:scale>
        <p:origin x="1908" y="8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144 - O!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Avia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hidera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212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60985" y="2766219"/>
            <a:ext cx="8622030" cy="1325563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O! avia, mba hidera,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Andro Jobily anio;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faingàna, manatera,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Saotra, laza, ka hobio.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81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Indro tonga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anjely,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ny vato mikodia,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Tantaraina mba hiely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Velona (in-3)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Tomponao.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29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2. Ifalio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famonjena,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Andro Jobily anic;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Afaka ny firenena,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Voavonjy androtr'io.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1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2385" y="2766219"/>
            <a:ext cx="907923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Gaga teo ny mpanakora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ny rafy marobe,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miaiky moramora: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Velona (in-3) ny Tomponao.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43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3. Mba venteso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re ny hira,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Andro Jobily anio;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Resy ny mpaniratsira,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ny tahotrao ario.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04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85725" y="2842419"/>
            <a:ext cx="89725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He! Ny fasana efa foana,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nahazona Azy tao,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naharitra hateloana: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Velona (in-3) ny Tomponao.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321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4. Efa resy 'zao Satana,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Andro Jobily anio;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fatoranao vahana,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hobio sy ifalio!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3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Lay Mparnonjy nolatsaina,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Velona ho avotrao,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Io no mendrika hoderaina: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Velona (in-3)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Tomponao.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3672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46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144 - O! Avia mba hidera</vt:lpstr>
      <vt:lpstr>1 O! avia, mba hidera, Andro Jobily anio; Ka faingàna, manatera,  Saotra, laza, ka hobio.</vt:lpstr>
      <vt:lpstr>Indro tonga  ny anjely, Ka ny vato mikodia,  Tantaraina mba hiely Velona (in-3)  ny Tomponao.</vt:lpstr>
      <vt:lpstr>2. Ifalio  ny famonjena, Andro Jobily anic; Afaka ny firenena, Voavonjy androtr'io.</vt:lpstr>
      <vt:lpstr>Gaga teo ny mpanakora Sy ny rafy marobe, Ka miaiky moramora: Velona (in-3) ny Tomponao.</vt:lpstr>
      <vt:lpstr>3. Mba venteso  re ny hira, Andro Jobily anio; Resy ny mpaniratsira,  Ka ny tahotrao ario.</vt:lpstr>
      <vt:lpstr>He! Ny fasana efa foana,  Tsy nahazona Azy tao, Tsy naharitra hateloana:  Velona (in-3) ny Tomponao.</vt:lpstr>
      <vt:lpstr>4. Efa resy 'zao Satana, Andro Jobily anio; Ny fatoranao vahana, Ka hobio sy ifalio!</vt:lpstr>
      <vt:lpstr>Lay Mparnonjy nolatsaina,  Velona ho avotrao, Io no mendrika hoderaina:  Velona (in-3)  ny Tomponao.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2016-02-11T03:46:07Z</dcterms:modified>
</cp:coreProperties>
</file>