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145 -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6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4869" y="2766219"/>
            <a:ext cx="8954262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herinao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manjaka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6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005" y="2766219"/>
            <a:ext cx="90639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ny fasana, ny ota,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Noresenao avokoa,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Zay no tokinay mpanota,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Tanjakay sy hery koo.:,: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Efa velona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ry Tomponayl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Lasa nanamboatra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Fitoerana ho 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9733" y="2766219"/>
            <a:ext cx="88445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 tsy mba misy ota.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hidiran'ny manjo.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Tany soa sy madio,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Maharavoravo fo.:,: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Efa velona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Tomponay!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misolo vava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mifona ho anay;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Fanahinao Omena,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hitari-dalana;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He! Ny sentonay dia renao,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tena Havana.:,: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9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1445" y="2766219"/>
            <a:ext cx="8881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Efa velona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ry Tomponay!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mbola ho avy koa;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 mba handray anay,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4587" y="2766219"/>
            <a:ext cx="9393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Hiara-monina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;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manan-jara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Zay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mby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15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akaikinao</a:t>
            </a:r>
            <a:r>
              <a:rPr lang="fr-FR" sz="8000" spc="-15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.:,:</a:t>
            </a:r>
            <a:endParaRPr lang="fr-FR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28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145 - Efa velona tokoa</vt:lpstr>
      <vt:lpstr>1 Efa velona tokoa Hianao, ry Tomponay! Ka ny herinao tsy toha,  No manjaka hatrizay;</vt:lpstr>
      <vt:lpstr>Fa ny fasana, ny ota,  Noresenao avokoa, :,: Zay no tokinay mpanota,  Tanjakay sy hery koo.:,:</vt:lpstr>
      <vt:lpstr>2. Efa velona tokoa, Hianao, ry Tomponayl Lasa nanamboatra koa, Fitoerana ho anay;</vt:lpstr>
      <vt:lpstr>Tany tsy mba misy ota.  Tsy hidiran'ny manjo.  :,: Tany soa sy madio,  Maharavoravo fo.:,:</vt:lpstr>
      <vt:lpstr>3. Efa velona tokoa, Hianao,  ry Tomponay! Ka misolo vava koa Sy mifona ho anay;</vt:lpstr>
      <vt:lpstr>Ny Fanahinao Omena, Mba hitari-dalana; :,: He! Ny sentonay dia renao,  jeso tena Havana.:,:</vt:lpstr>
      <vt:lpstr>4. Efa velona tokoa, Hianao, ry Tomponay! Ary mbola ho avy koa;  Avy mba handray anay,</vt:lpstr>
      <vt:lpstr>Maminay,  ry Tompo tsara!  Hiara-monina aminao;  :,: Eny, tena manan-jara  Zay mby eo akaikinao.:,: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16</cp:revision>
  <dcterms:created xsi:type="dcterms:W3CDTF">2015-02-15T12:43:03Z</dcterms:created>
  <dcterms:modified xsi:type="dcterms:W3CDTF">2023-04-09T10:10:41Z</dcterms:modified>
</cp:coreProperties>
</file>