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64" r:id="rId5"/>
    <p:sldId id="263" r:id="rId6"/>
    <p:sldId id="269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108"/>
      </p:cViewPr>
      <p:guideLst/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2100" smtClean="0">
                <a:solidFill>
                  <a:schemeClr val="tx1"/>
                </a:solidFill>
                <a:latin typeface="headplane" panose="00000400000000000000" pitchFamily="2" charset="0"/>
              </a:rPr>
              <a:t>146</a:t>
            </a:r>
            <a:r>
              <a:rPr lang="fr-FR" sz="800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r>
              <a:rPr lang="fr-FR" sz="8000" smtClean="0">
                <a:solidFill>
                  <a:schemeClr val="tx1"/>
                </a:solidFill>
                <a:latin typeface="headplane" panose="00000400000000000000" pitchFamily="2" charset="0"/>
              </a:rPr>
              <a:t/>
            </a:r>
            <a:br>
              <a:rPr lang="fr-FR" sz="8000" smtClean="0">
                <a:solidFill>
                  <a:schemeClr val="tx1"/>
                </a:solidFill>
                <a:latin typeface="headplane" panose="00000400000000000000" pitchFamily="2" charset="0"/>
              </a:rPr>
            </a:br>
            <a:r>
              <a:rPr lang="fr-FR" sz="8000" smtClean="0">
                <a:solidFill>
                  <a:schemeClr val="tx1"/>
                </a:solidFill>
                <a:latin typeface="headplane" panose="00000400000000000000" pitchFamily="2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dera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Zanaky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adplane" panose="00000400000000000000" pitchFamily="2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adplane" panose="00000400000000000000" pitchFamily="2" charset="0"/>
              </a:rPr>
              <a:t> Ray</a:t>
            </a:r>
            <a:endParaRPr lang="fr-FR" dirty="0">
              <a:solidFill>
                <a:schemeClr val="tx1"/>
              </a:solidFill>
              <a:latin typeface="headpla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8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fandresena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8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fandresena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fasana nivoha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noho ny herinao,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Anaranao Tsitoha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voatana tao.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5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Anao ny dera,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Zanaky ny Ray,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 ny fandresena,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Mpanjakanay.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3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2. Hianao nandresy,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lao re ny fasana;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fanjakan'ny ota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 ho lasana.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herin'ny Satana, vato nikodia,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Anaranao nandresy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haharitra doria,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6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Anao ny dera,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Zanaky ny Ray,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 ny fandresena,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Mpanjakanay.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9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3. He, ravo aho: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 no santatra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Izaho koa hifoha,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ho sambatra.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fandresen'i Jeso,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lovako tokoa,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Anarany Tsitoha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hanangana ahy koa.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29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headplane</vt:lpstr>
      <vt:lpstr>Helvetica Inserat LT Std</vt:lpstr>
      <vt:lpstr>Thème Office</vt:lpstr>
      <vt:lpstr>146  Anao ny dera, ry Zanaky ny Ray</vt:lpstr>
      <vt:lpstr>1 Anao ny dera, ry Zanaky ny Ray,  Anao ny fandresena, ry Mpanjakanay. </vt:lpstr>
      <vt:lpstr>Ny fasana nivoha noho ny herinao, Ny Anaranao Tsitoha tsy voatana tao.</vt:lpstr>
      <vt:lpstr> Fiv : Anao ny dera, ry Zanaky ny Ray,  Anao ny fandresena,  ry Mpanjakanay.</vt:lpstr>
      <vt:lpstr>2. Hianao nandresy,  lao re ny fasana; Ny fanjakan'ny ota koa ho lasana.</vt:lpstr>
      <vt:lpstr>Ny herin'ny Satana, vato nikodia, Ny Anaranao nandresy  haharitra doria, </vt:lpstr>
      <vt:lpstr>Fiv : Anao ny dera, ry Zanaky ny Ray,  Anao ny fandresena,  ry Mpanjakanay.</vt:lpstr>
      <vt:lpstr>3. He, ravo aho: Izy no santatra Izaho koa hifoha, mba ho sambatra. </vt:lpstr>
      <vt:lpstr>Ny fandresen'i Jeso, lovako tokoa, Ny Anarany Tsitoha  hanangana ahy koa. </vt:lpstr>
      <vt:lpstr>Fiv : Anao ny dera, ry Zanaky ny Ray,  Anao ny fandresena,  ry Mpanjakanay.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16</cp:revision>
  <dcterms:created xsi:type="dcterms:W3CDTF">2015-02-15T12:43:03Z</dcterms:created>
  <dcterms:modified xsi:type="dcterms:W3CDTF">2023-05-14T04:44:48Z</dcterms:modified>
</cp:coreProperties>
</file>