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46" d="100"/>
          <a:sy n="46" d="100"/>
        </p:scale>
        <p:origin x="238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147 -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Mpanavotsika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Lasa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Mpanavotsika,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hanoman-trano tsara,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Hitoerantsika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8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Mifalia,:,: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tafiditra 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Lasa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Mpisorontsika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ary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Mpisolo vava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an'olo-marobe.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Matokia,:,: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very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Lasa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Mpanjakantsika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ary,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handray ny fanjakana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Mety ho anjarany.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1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Mihobia,:,: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Asandrato re ny feo.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90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147 - Lasa  ny Mpanavotsika</vt:lpstr>
      <vt:lpstr>1 Lasa  ny Mpanavotsika, Ao an-danitra ary, Mba hanoman-trano tsara, Hitoerantsika ao. </vt:lpstr>
      <vt:lpstr>:,: Mifalia,:,: Ho tafiditra ao tokoa.</vt:lpstr>
      <vt:lpstr>2. Lasa  ny Mpisorontsika Ao an-danitra ary Ho Mpisolo vava koa Ho an'olo-marobe.</vt:lpstr>
      <vt:lpstr>:,: Matokia,:,: Tsy ho very Hianao.</vt:lpstr>
      <vt:lpstr>3. Lasa  ny Mpanjakantsika Ao an-danitra ary, Mba handray ny fanjakana Mety ho anjarany.</vt:lpstr>
      <vt:lpstr>:,: Mihobia,:,: Asandrato re ny feo.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2016-02-11T03:41:20Z</dcterms:modified>
</cp:coreProperties>
</file>