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50" d="100"/>
          <a:sy n="50" d="100"/>
        </p:scale>
        <p:origin x="2268" y="11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148 -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varavaran-danitra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ô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073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14300" y="2766219"/>
            <a:ext cx="89154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Ry varavaran-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anitra ô!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Ampandrosoy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Tomponao,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fandresena lehibe,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efa vitany taty.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67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2. Moa iza izao Mpanjaka izao?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Mpandresy iza re izao?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lazany manerana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tany sy ny lanitra.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12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3. Io no Kristy Mparnonjy soa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Nisolo olo-meloka,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satro-boninahitra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mendrika ny lohany.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90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57150" y="2766219"/>
            <a:ext cx="9029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4. Anjaranao, ry foko ô!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Hanompo sy hanaraka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'Lay Kapiteny lehibe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Nialoha ao an-danitra 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96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23825" y="2766219"/>
            <a:ext cx="8896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5. Ry Kristy ô! Mpanavotray!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Irinay mba ho hita koo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Izany voninahitrao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ny fiandriananao.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23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04775" y="2766219"/>
            <a:ext cx="89344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6. Raha tapitra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andronay,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Vohay ny varavaranao,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trano namboarinao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Honenanay mandrakizay.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8997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44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Inserat LT Std</vt:lpstr>
      <vt:lpstr>Thème Office</vt:lpstr>
      <vt:lpstr>148 - Ry varavaran-danitra ô!</vt:lpstr>
      <vt:lpstr>1 Ry varavaran- danitra ô!  Ampandrosoy  ny Tomponao,  Fa fandresena lehibe, No efa vitany taty.</vt:lpstr>
      <vt:lpstr>2. Moa iza izao Mpanjaka izao?  Mpandresy iza re izao?  Ny lazany manerana Ny tany sy ny lanitra.</vt:lpstr>
      <vt:lpstr>3. Io no Kristy Mparnonjy soa Nisolo olo-meloka, Ka satro-boninahitra No mendrika ny lohany.</vt:lpstr>
      <vt:lpstr>4. Anjaranao, ry foko ô!  Hanompo sy hanaraka  'Lay Kapiteny lehibe Nialoha ao an-danitra ao.</vt:lpstr>
      <vt:lpstr>5. Ry Kristy ô! Mpanavotray!  Irinay mba ho hita koo  Izany voninahitrao Sy ny fiandriananao.</vt:lpstr>
      <vt:lpstr>6. Raha tapitra  ny andronay,  Vohay ny varavaranao, Ny trano namboarinao  Honenanay mandrakizay.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14</cp:revision>
  <dcterms:created xsi:type="dcterms:W3CDTF">2015-02-15T12:43:03Z</dcterms:created>
  <dcterms:modified xsi:type="dcterms:W3CDTF">2016-02-11T03:40:15Z</dcterms:modified>
</cp:coreProperties>
</file>