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76" r:id="rId5"/>
    <p:sldId id="263" r:id="rId6"/>
    <p:sldId id="268" r:id="rId7"/>
    <p:sldId id="275" r:id="rId8"/>
    <p:sldId id="264" r:id="rId9"/>
    <p:sldId id="269" r:id="rId10"/>
    <p:sldId id="274" r:id="rId11"/>
    <p:sldId id="265" r:id="rId12"/>
    <p:sldId id="270" r:id="rId13"/>
    <p:sldId id="273" r:id="rId14"/>
    <p:sldId id="266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2778" y="1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149 - </a:t>
            </a:r>
            <a:r>
              <a:rPr lang="fr-FR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lasa</a:t>
            </a:r>
            <a:r>
              <a:rPr lang="fr-FR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Tompo</a:t>
            </a:r>
            <a:endParaRPr lang="fr-FR" sz="8000" dirty="0">
              <a:solidFill>
                <a:schemeClr val="tx1">
                  <a:lumMod val="75000"/>
                  <a:lumOff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3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Misy fitsarahan-tsara 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Ho an'ny madio.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0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4. Ny mandao, 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ny fomba ratsy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Ny mahazo fo vaovao,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Ny navotan'i Jesosy, 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Dia izy no hankao:</a:t>
            </a:r>
            <a:endParaRPr lang="fr-FR" sz="8000">
              <a:solidFill>
                <a:schemeClr val="tx1">
                  <a:lumMod val="75000"/>
                  <a:lumOff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6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Fiv : Fa ao ankoatr'i Jordana, </a:t>
            </a: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Ao an-danitra ao ambony </a:t>
            </a:r>
            <a:endParaRPr lang="fr-FR" sz="8000">
              <a:solidFill>
                <a:schemeClr val="tx1">
                  <a:lumMod val="75000"/>
                  <a:lumOff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8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Misy fitsarahan-tsara 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Ho an'ny madio.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19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5. Ry mpanota saiky very!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Mibebaha re anio;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Maniria hovonjena, 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Ka ny fahotana ario:</a:t>
            </a:r>
            <a:endParaRPr lang="fr-FR" sz="8000">
              <a:solidFill>
                <a:schemeClr val="tx1">
                  <a:lumMod val="75000"/>
                  <a:lumOff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8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Fiv : Fa ao ankoatr'i Jordana, </a:t>
            </a: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Ao an-danitra ao ambony </a:t>
            </a:r>
            <a:endParaRPr lang="fr-FR" sz="8000">
              <a:solidFill>
                <a:schemeClr val="tx1">
                  <a:lumMod val="75000"/>
                  <a:lumOff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05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Misy fitsarahan-tsara 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Ho an'ny madio.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54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1 Efa lasa Jeso Tompo, 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Hanamboatra izao 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Fitoera-mahafaly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Iza re no tsy hankao?</a:t>
            </a:r>
            <a:endParaRPr lang="fr-FR" sz="8000">
              <a:solidFill>
                <a:schemeClr val="tx1">
                  <a:lumMod val="75000"/>
                  <a:lumOff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5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Fiv : Fa ao ankoatr'i Jordana, 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Ao an-danitra ao ambony </a:t>
            </a:r>
            <a:endParaRPr lang="fr-FR" sz="8000">
              <a:solidFill>
                <a:schemeClr val="tx1">
                  <a:lumMod val="75000"/>
                  <a:lumOff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5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Misy fitsarahan-tsara 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Ho an'ny madio.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07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2. Tany 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tsy idiran'ota,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Tany masina sy soa,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Ka izay rehetra hankany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Dia ho masina avokoa:</a:t>
            </a:r>
            <a:endParaRPr lang="fr-FR" sz="8000">
              <a:solidFill>
                <a:schemeClr val="tx1">
                  <a:lumMod val="75000"/>
                  <a:lumOff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1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Fiv : Fa ao ankoatr'i Jordana, </a:t>
            </a:r>
            <a:br>
              <a:rPr lang="fr-FR" sz="8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Ao an-danitra ao ambony </a:t>
            </a:r>
            <a:endParaRPr lang="fr-FR" sz="8000">
              <a:solidFill>
                <a:schemeClr val="tx1">
                  <a:lumMod val="75000"/>
                  <a:lumOff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6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Misy fitsarahan-tsara 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Ho an'ny madio.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9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66841" y="2766219"/>
            <a:ext cx="88103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3. Fa izay matoky tena,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Ny tsy mety mino koa,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Tsy avelany hankany, </a:t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Fa ho laviny tokoa: </a:t>
            </a:r>
            <a:endParaRPr lang="fr-FR" sz="8000">
              <a:solidFill>
                <a:schemeClr val="tx1">
                  <a:lumMod val="75000"/>
                  <a:lumOff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5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Fiv : Fa ao ankoatr'i Jordana, </a:t>
            </a: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Ao an-danitra ao ambony </a:t>
            </a:r>
            <a:endParaRPr lang="fr-FR" sz="8000">
              <a:solidFill>
                <a:schemeClr val="tx1">
                  <a:lumMod val="75000"/>
                  <a:lumOff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02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79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Inserat LT Std</vt:lpstr>
      <vt:lpstr>Thème Office</vt:lpstr>
      <vt:lpstr>149 - Efa lasa Jeso Tompo</vt:lpstr>
      <vt:lpstr>1 Efa lasa Jeso Tompo,  Hanamboatra izao  Fitoera-mahafaly Iza re no tsy hankao?</vt:lpstr>
      <vt:lpstr>Fiv : Fa ao ankoatr'i Jordana,  Ao an-danitra ao ambony </vt:lpstr>
      <vt:lpstr>Misy fitsarahan-tsara  Ho an'ny madio.</vt:lpstr>
      <vt:lpstr>2. Tany  tsy idiran'ota, Tany masina sy soa, Ka izay rehetra hankany Dia ho masina avokoa:</vt:lpstr>
      <vt:lpstr>Fiv : Fa ao ankoatr'i Jordana,  Ao an-danitra ao ambony </vt:lpstr>
      <vt:lpstr>Misy fitsarahan-tsara  Ho an'ny madio.</vt:lpstr>
      <vt:lpstr>3. Fa izay matoky tena, Ny tsy mety mino koa, Tsy avelany hankany,  Fa ho laviny tokoa: </vt:lpstr>
      <vt:lpstr>Fiv : Fa ao ankoatr'i Jordana,  Ao an-danitra ao ambony </vt:lpstr>
      <vt:lpstr>Misy fitsarahan-tsara  Ho an'ny madio.</vt:lpstr>
      <vt:lpstr>4. Ny mandao,  ny fomba ratsy Ny mahazo fo vaovao, Ny navotan'i Jesosy,  Dia izy no hankao:</vt:lpstr>
      <vt:lpstr>Fiv : Fa ao ankoatr'i Jordana,  Ao an-danitra ao ambony </vt:lpstr>
      <vt:lpstr>Misy fitsarahan-tsara  Ho an'ny madio.</vt:lpstr>
      <vt:lpstr>5. Ry mpanota saiky very! Mibebaha re anio; Maniria hovonjena,  Ka ny fahotana ario:</vt:lpstr>
      <vt:lpstr>Fiv : Fa ao ankoatr'i Jordana,  Ao an-danitra ao ambony </vt:lpstr>
      <vt:lpstr>Misy fitsarahan-tsara  Ho an'ny madio.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2016-02-11T03:38:45Z</dcterms:modified>
</cp:coreProperties>
</file>