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6" r:id="rId5"/>
    <p:sldId id="263" r:id="rId6"/>
    <p:sldId id="267" r:id="rId7"/>
    <p:sldId id="268" r:id="rId8"/>
    <p:sldId id="264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84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150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800" dirty="0" smtClean="0">
                <a:solidFill>
                  <a:schemeClr val="tx1"/>
                </a:solidFill>
                <a:latin typeface="headplane" panose="00000400000000000000" pitchFamily="2" charset="0"/>
              </a:rPr>
              <a:t>He</a:t>
            </a:r>
            <a:r>
              <a:rPr lang="fr-FR" sz="9800" dirty="0" smtClean="0">
                <a:solidFill>
                  <a:schemeClr val="tx1"/>
                </a:solidFill>
                <a:latin typeface="headplane" panose="00000400000000000000" pitchFamily="2" charset="0"/>
              </a:rPr>
              <a:t>! </a:t>
            </a:r>
            <a:r>
              <a:rPr lang="fr-FR" sz="9800" dirty="0" err="1" smtClean="0">
                <a:solidFill>
                  <a:schemeClr val="tx1"/>
                </a:solidFill>
                <a:latin typeface="headplane" panose="00000400000000000000" pitchFamily="2" charset="0"/>
              </a:rPr>
              <a:t>Tsara</a:t>
            </a:r>
            <a:r>
              <a:rPr lang="fr-FR" sz="9800" dirty="0" smtClean="0">
                <a:solidFill>
                  <a:schemeClr val="tx1"/>
                </a:solidFill>
                <a:latin typeface="headplane" panose="00000400000000000000" pitchFamily="2" charset="0"/>
              </a:rPr>
              <a:t> </a:t>
            </a:r>
            <a:br>
              <a:rPr lang="fr-FR" sz="9800" dirty="0" smtClean="0">
                <a:solidFill>
                  <a:schemeClr val="tx1"/>
                </a:solidFill>
                <a:latin typeface="headplane" panose="00000400000000000000" pitchFamily="2" charset="0"/>
              </a:rPr>
            </a:br>
            <a:r>
              <a:rPr lang="fr-FR" sz="9800" dirty="0" err="1" smtClean="0">
                <a:solidFill>
                  <a:schemeClr val="tx1"/>
                </a:solidFill>
                <a:latin typeface="headplane" panose="00000400000000000000" pitchFamily="2" charset="0"/>
              </a:rPr>
              <a:t>ny</a:t>
            </a:r>
            <a:r>
              <a:rPr lang="fr-FR" sz="9800" dirty="0" smtClean="0">
                <a:solidFill>
                  <a:schemeClr val="tx1"/>
                </a:solidFill>
                <a:latin typeface="headplane" panose="00000400000000000000" pitchFamily="2" charset="0"/>
              </a:rPr>
              <a:t> </a:t>
            </a:r>
            <a:r>
              <a:rPr lang="fr-FR" sz="9800" dirty="0" err="1" smtClean="0">
                <a:solidFill>
                  <a:schemeClr val="tx1"/>
                </a:solidFill>
                <a:latin typeface="headplane" panose="00000400000000000000" pitchFamily="2" charset="0"/>
              </a:rPr>
              <a:t>fonenanao</a:t>
            </a:r>
            <a:endParaRPr lang="fr-FR" dirty="0">
              <a:solidFill>
                <a:schemeClr val="tx1"/>
              </a:solidFill>
              <a:latin typeface="headplan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5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! (in-3)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Mandrakizay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doria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3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He!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fonenanao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Ziona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tendrombohitrao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Tanàna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4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iza no hiakatra ao?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Izay mahitsy fo,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madio tanana,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manao ny to.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1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mino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Mpanavotra, (in-3)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Ireo hiakatra 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3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2. Mba misandrata faingana,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varavarana!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Hidiran'ny Mpanjakanay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 voninahitra.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9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Moa iza izao Mpanjaka izao?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Mahery sy mandresy koa,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 masina;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2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He, Izy 'Lay Mpanjakanay (in-3)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 voninahitra.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1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3. Miantranoa, Tompo ô!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hifalianay;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Voavoatra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tranonao,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Midira aminay;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03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Jehovah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Mpanjakanay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 tianay;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hery; voninahitra,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ny fisaorana,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059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47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headplane</vt:lpstr>
      <vt:lpstr>Helvetica Inserat LT Std</vt:lpstr>
      <vt:lpstr>Thème Office</vt:lpstr>
      <vt:lpstr>150  He! Tsara  ny fonenanao</vt:lpstr>
      <vt:lpstr>1 He! Tsara ny fonenanao, Andriamanitra ô! Ziona tendrombohitrao,  Tanàna masina;</vt:lpstr>
      <vt:lpstr>Ka iza no hiakatra ao?  Izay Izay mahitsy fo,  Izay madio tanana, Izay manao ny to.</vt:lpstr>
      <vt:lpstr>Ka mino  ny Mpanavotra, (in-3)  Ireo hiakatra ao.</vt:lpstr>
      <vt:lpstr>2. Mba misandrata faingana,  Ry varavarana! Hidiran'ny Mpanjakanay  Be voninahitra.</vt:lpstr>
      <vt:lpstr>Moa iza izao Mpanjaka izao?  Andriamanitra Mahery sy mandresy koa,  Mpanjaka masina;</vt:lpstr>
      <vt:lpstr>He, Izy 'Lay Mpanjakanay (in-3)  Be voninahitra.</vt:lpstr>
      <vt:lpstr>3. Miantranoa, Tompo ô! Mba hifalianay; Voavoatra  ny tranonao,  Midira aminay;</vt:lpstr>
      <vt:lpstr>Jehovah  no Mpanjakanay Mpanjaka tianay; Ny hery; voninahitra, Sy ny fisaorana,</vt:lpstr>
      <vt:lpstr>Anao tokoa,  ry Tomponay! (in-3)  Mandrakizay doria.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2023-05-18T05:02:51Z</dcterms:modified>
</cp:coreProperties>
</file>