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7" r:id="rId4"/>
    <p:sldId id="263" r:id="rId5"/>
    <p:sldId id="266" r:id="rId6"/>
    <p:sldId id="264" r:id="rId7"/>
    <p:sldId id="265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>
      <p:cViewPr>
        <p:scale>
          <a:sx n="37" d="100"/>
          <a:sy n="37" d="100"/>
        </p:scale>
        <p:origin x="2628" y="140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Autofit/>
          </a:bodyPr>
          <a:lstStyle/>
          <a:p>
            <a:pPr algn="ctr"/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151 - </a:t>
            </a: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Miakara</a:t>
            </a:r>
            <a:r>
              <a:rPr lang="fr-FR" sz="800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, </a:t>
            </a: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miakara</a:t>
            </a:r>
            <a:endParaRPr lang="fr-FR" sz="8000" dirty="0">
              <a:solidFill>
                <a:schemeClr val="bg2">
                  <a:lumMod val="25000"/>
                </a:schemeClr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9845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314325" y="2766219"/>
            <a:ext cx="851535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1 Miakara, miakara,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Ry Mpanjaka lehibe !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Vitanao ny famonjena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‘Zay nalehanao tatý,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5566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Mihobia, ry anjely !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Ka derao ny Tomponao,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Voninahitra sy haja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Atolory Azy izao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6396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2 Miakara, miakara,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Ry Mpandresy lehibe !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Eso, latsa, fahoriana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No anjaranao tatý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929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161925" y="2766219"/>
            <a:ext cx="882015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‘Zao ny lanitra miandry,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Miandry hiverenanao ;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Renao ao ny feo manako,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Feno fanajana Anao.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8367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415925" y="2766219"/>
            <a:ext cx="831215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3 Miakara, ry Mpamonjy !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Ravo ny navotanao ;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Izahy atý an-tany,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Faly te-hidera Anao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2557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Raisonao ny fiderana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‘Zay atolotray izao ;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Haleloia ! Haleloia !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Ho Anao Mpanavotray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169590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</TotalTime>
  <Words>35</Words>
  <Application>Microsoft Office PowerPoint</Application>
  <PresentationFormat>Affichage à l'écran (4:3)</PresentationFormat>
  <Paragraphs>7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Helvetica Inserat LT Std</vt:lpstr>
      <vt:lpstr>Thème Office</vt:lpstr>
      <vt:lpstr>151 - Miakara, miakara</vt:lpstr>
      <vt:lpstr>1 Miakara, miakara, Ry Mpanjaka lehibe ! Vitanao ny famonjena ‘Zay nalehanao tatý,</vt:lpstr>
      <vt:lpstr>Mihobia, ry anjely ! Ka derao ny Tomponao, Voninahitra sy haja Atolory Azy izao !</vt:lpstr>
      <vt:lpstr>2 Miakara, miakara, Ry Mpandresy lehibe ! Eso, latsa, fahoriana No anjaranao tatý ;</vt:lpstr>
      <vt:lpstr>‘Zao ny lanitra miandry, Miandry hiverenanao ; Renao ao ny feo manako, Feno fanajana Anao.</vt:lpstr>
      <vt:lpstr>3 Miakara, ry Mpamonjy ! Ravo ny navotanao ; Izahy atý an-tany, Faly te-hidera Anao ;</vt:lpstr>
      <vt:lpstr>Raisonao ny fiderana ‘Zay atolotray izao ; Haleloia ! Haleloia ! Ho Anao Mpanavotray 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2016-02-11T16:58:23Z</dcterms:modified>
</cp:coreProperties>
</file>