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1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180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Niakatra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25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4300" y="2611438"/>
            <a:ext cx="8915400" cy="16351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Niakatra 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an-danitra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Zanak’Andriamanitra,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Ka monina 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an-danitra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Tompon-danitra,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Izao zavatra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rehetra izao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ô, hazoninao,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1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Isaoranay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ry Tompo ô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herinao sy indrafo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94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Fa ny devoly resinao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he resinao !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ratsy nofongoranao,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70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Ry tany sy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ry lanitra :,: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 Andriamanitra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20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152 - Niakatra ao an-danitra</vt:lpstr>
      <vt:lpstr>1 Niakatra ao  :,: an-danitra :,: Ny Zanak’Andriamanitra, :,: Haleloia ! :,:</vt:lpstr>
      <vt:lpstr>2 Ka monina ao :,: an-danitra :,: Jesosy Tompon-danitra, :,: Haleloia ! :,:</vt:lpstr>
      <vt:lpstr>3 Izao zavatra  :,: rehetra izao :,: Ry Jeso ô, hazoninao, :,: Haleloia ! :,:</vt:lpstr>
      <vt:lpstr>4 Isaoranay  :,: ry Tompo ô :,: Ny herinao sy indrafo ! :,: Haleloia ! :,:</vt:lpstr>
      <vt:lpstr>5 Fa ny devoly resinao :,: he resinao ! :,: Ny ratsy nofongoranao, :,: Haleloia ! :,:</vt:lpstr>
      <vt:lpstr>6 Ry tany sy  :,: ry lanitra :,: Derao Andriamanitra ! :,: Haleloia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2016-02-11T17:10:12Z</dcterms:modified>
</cp:coreProperties>
</file>