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1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1800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153 -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dapany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7150" y="2782888"/>
            <a:ext cx="9029700" cy="12922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Ao an-dapany, Jesosy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derain’ny tapitrisa,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lanitra sy tany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samy mankamamy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Ilay Mpandresy mora fo ! :,: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153840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42875" y="2582863"/>
            <a:ext cx="9429750" cy="16922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Jeso Tompo dia ho avy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Mpitsara atý an-tany,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ny ratsy na ny tsara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Samy hanana anjara,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Valin’ny natao tatý ! :,: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132591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8575" y="2611438"/>
            <a:ext cx="9086850" cy="16351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Mpiantra be fitia,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Iantrao izahay mania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Raiso ho Anao, tahio,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Hafanao, ampifalio,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Ento any Aminao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800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23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153 - Ao an-dapany, Jesosy</vt:lpstr>
      <vt:lpstr>1 Ao an-dapany, Jesosy Dia derain’ny tapitrisa, Fa ny lanitra sy tany Dia samy mankamamy :,: Ilay Mpandresy mora fo ! :,:</vt:lpstr>
      <vt:lpstr>2 Jeso Tompo dia ho avy Ho Mpitsara atý an-tany, Na ny ratsy na ny tsara Samy hanana anjara, :,: Valin’ny natao tatý ! :,:</vt:lpstr>
      <vt:lpstr>3 Ry Mpiantra be fitia, Iantrao izahay mania ; Raiso ho Anao, tahio, Hafanao, ampifalio, :,: Ento any Aminao !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2016-02-11T17:08:45Z</dcterms:modified>
</cp:coreProperties>
</file>