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90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Tompontsika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8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2925" y="2640013"/>
            <a:ext cx="10229850" cy="15779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Izao Jesosy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Tompontsika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nasandratry ny Ray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an-tsezam-panjakany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rehetra nialany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Voarainy indray :,: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9590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7150" y="2668588"/>
            <a:ext cx="9258300" cy="15208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hadinony anefa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nilaozany tatý,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omeny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hitondra sy hitahy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Ny mpianany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2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582863"/>
            <a:ext cx="8972550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Ao anilan-dRainy Izy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Manam-boninahitra,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miderà Azy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rehetra anjakany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Eran-danitra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0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4300" y="2782888"/>
            <a:ext cx="9372600" cy="12922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Tompom-pitsarana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 mba hatsangany,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ny ratsy na ny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homeny izay anjara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Valin’asany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2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" y="2726135"/>
            <a:ext cx="9201150" cy="14057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He ! hohitantsika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tena endriny,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lova soa homena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nandray ny famonjena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Voatendriny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25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26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154 - Izao Jesosy Tompontsika</vt:lpstr>
      <vt:lpstr>1 Izao Jesosy  Tompontsika Dia nasandratry ny Ray Ao an-tsezam-panjakany ; Izay rehetra nialany :,: Voarainy indray :,:</vt:lpstr>
      <vt:lpstr>2 Tsy hadinony anefa Izay nilaozany tatý, Fa omeny ny Fanahy Mba hitondra sy hitahy :,: Ny mpianany :,:</vt:lpstr>
      <vt:lpstr>3 Ao anilan-dRainy Izy Manam-boninahitra, Ka miderà Azy any Izay rehetra anjakany :,: Eran-danitra :,:</vt:lpstr>
      <vt:lpstr>4 Tompom-pitsarana Izy, Samy mba hatsangany, Na ny ratsy na ny tsara, Ka homeny izay anjara :,: Valin’asany :,:</vt:lpstr>
      <vt:lpstr>5 He ! hohitantsika Izy, Dia ny tena endriny, Ka ny lova soa homena Izay nandray ny famonjena :,: Voatendriny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2016-02-11T17:07:38Z</dcterms:modified>
</cp:coreProperties>
</file>