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2" r:id="rId3"/>
    <p:sldId id="263" r:id="rId4"/>
    <p:sldId id="264" r:id="rId5"/>
    <p:sldId id="265" r:id="rId6"/>
    <p:sldId id="266" r:id="rId7"/>
    <p:sldId id="267" r:id="rId8"/>
    <p:sldId id="268" r:id="rId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9718" autoAdjust="0"/>
    <p:restoredTop sz="86391" autoAdjust="0"/>
  </p:normalViewPr>
  <p:slideViewPr>
    <p:cSldViewPr snapToGrid="0">
      <p:cViewPr>
        <p:scale>
          <a:sx n="30" d="100"/>
          <a:sy n="30" d="100"/>
        </p:scale>
        <p:origin x="1026" y="81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986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1233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3962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7120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6053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9691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2102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2670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122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4337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8524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9683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dirty="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155 </a:t>
            </a: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- </a:t>
            </a: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An-tsezam-panjakany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62642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1 An-tsezam-panjakany,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Ambony kintana,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No lapan’i Jesosy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Ilay nasandratra.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6771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2 Atý an-tany iva,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Anilam-pasana,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No ipetrahantsika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Zoim-pahoriana.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7103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3 Kanefa mety ihany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monina atý,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Hiomana ho any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An-danitra arý.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0231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4 Isika tsy kamboty,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Na dia nilaozany ;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Nomeny ny Fanahy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Ho solon-tenany.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4550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5 Ny fahoriantsika,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Dia efa maivana,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fahafatesantsika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Dia afa-tsindrona.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6548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6 Ny ain’i Jeso Tompo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Iainantsika atý ;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Tsy ela dia hiseho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Indray ny tenany.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77266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7 Ka hira no venteso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Ry havany izao,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senton’alahelo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Mba atsaharonao 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997137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</TotalTime>
  <Words>34</Words>
  <Application>Microsoft Office PowerPoint</Application>
  <PresentationFormat>Affichage à l'écran (4:3)</PresentationFormat>
  <Paragraphs>8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Helvetica Inserat LT Std</vt:lpstr>
      <vt:lpstr>Thème Office</vt:lpstr>
      <vt:lpstr>155 - An-tsezam-panjakany</vt:lpstr>
      <vt:lpstr>1 An-tsezam-panjakany, Ambony kintana, No lapan’i Jesosy Ilay nasandratra.</vt:lpstr>
      <vt:lpstr>2 Atý an-tany iva, Anilam-pasana, No ipetrahantsika Zoim-pahoriana.</vt:lpstr>
      <vt:lpstr>3 Kanefa mety ihany Ny monina atý, Hiomana ho any An-danitra arý.</vt:lpstr>
      <vt:lpstr>4 Isika tsy kamboty, Na dia nilaozany ; Nomeny ny Fanahy Ho solon-tenany.</vt:lpstr>
      <vt:lpstr>5 Ny fahoriantsika, Dia efa maivana, Ny fahafatesantsika Dia afa-tsindrona.</vt:lpstr>
      <vt:lpstr>6 Ny ain’i Jeso Tompo Iainantsika atý ; Tsy ela dia hiseho Indray ny tenany.</vt:lpstr>
      <vt:lpstr>7 Ka hira no venteso Ry havany izao, Ny senton’alahelo Mba atsaharonao 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13</cp:revision>
  <dcterms:created xsi:type="dcterms:W3CDTF">2015-02-15T12:43:03Z</dcterms:created>
  <dcterms:modified xsi:type="dcterms:W3CDTF">2016-02-11T17:05:48Z</dcterms:modified>
</cp:coreProperties>
</file>