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7" autoAdjust="0"/>
    <p:restoredTop sz="86391" autoAdjust="0"/>
  </p:normalViewPr>
  <p:slideViewPr>
    <p:cSldViewPr snapToGrid="0">
      <p:cViewPr>
        <p:scale>
          <a:sx n="23" d="100"/>
          <a:sy n="23" d="100"/>
        </p:scale>
        <p:origin x="1086" y="9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156 -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Jeso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tokana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72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598" y="2766219"/>
            <a:ext cx="913880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Jeso Mpanjaka tokana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aiza misy olona :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fanjakany hanerana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sy 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74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Vavaka sy fisaorana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Hakarin’ny navotana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Haharitra tsy tapitra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Hanolo-boninahitra.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11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22093" y="2766219"/>
            <a:ext cx="938818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Ny firenen-drehetra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Hidera ny fitiavam-be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zaza aza hanatitra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hajam-boninahitra.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Ny tany izay alehany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feno fitahiany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voagadra afaka,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Miadana ny reraka.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05220" y="2766219"/>
            <a:ext cx="955444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Izao rehetra izao anie,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Hanatitra fisaoram-be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an’ny Tompo tokana,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Mpanjakan-danitra.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42589073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28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156 - Jeso Mpanjaka tokana</vt:lpstr>
      <vt:lpstr>1 Jeso Mpanjaka tokana Na aiza misy olona : Ny fanjakany hanerana Ny tany sy ny lanitra.</vt:lpstr>
      <vt:lpstr>2 Vavaka sy fisaorana Hakarin’ny navotana ; Haharitra tsy tapitra Hanolo-boninahitra.</vt:lpstr>
      <vt:lpstr>3 Ny firenen-drehetra anie Hidera ny fitiavam-be ; Ny zaza aza hanatitra Ny hajam-boninahitra.</vt:lpstr>
      <vt:lpstr>4 Ny tany izay alehany Dia feno fitahiany ; Ny voagadra afaka, Miadana ny reraka.</vt:lpstr>
      <vt:lpstr>5 Izao rehetra izao anie, Hanatitra fisaoram-be Ho an’ny Tompo tokana, Izay Mpanjakan-danitra.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2016-02-11T17:03:50Z</dcterms:modified>
</cp:coreProperties>
</file>