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1" autoAdjust="0"/>
    <p:restoredTop sz="86391" autoAdjust="0"/>
  </p:normalViewPr>
  <p:slideViewPr>
    <p:cSldViewPr snapToGrid="0">
      <p:cViewPr>
        <p:scale>
          <a:sx n="35" d="100"/>
          <a:sy n="35" d="100"/>
        </p:scale>
        <p:origin x="462" y="7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157 -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Hobio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tra-bonjy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794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8831" y="2766219"/>
            <a:ext cx="902633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Hobio, ry tra-bonjy,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indro ny Mpamonjy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Miakatra indray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Tsijonvy Izy 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Mandray ny fanjakany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an-kavanan-dRay.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80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Ny hiran’ny anjely,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Manako sy miely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Arý an-danitra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Injay, ry Ray Tsitoha,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Miarahaba koa,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Mandray ny Zanaka.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13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O, miaingà, ry foko,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aza mitoloko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Atý an-tany izao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Miandrandrà, jereo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 voahombo teo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Tsitoha Izy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15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Naharitra ny mafy,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Niady sy nihafy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Tomponao tatý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Tahafonao izany,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he ! ny fanjakany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Miandry anao arý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5531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28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Inserat LT Std</vt:lpstr>
      <vt:lpstr>Thème Office</vt:lpstr>
      <vt:lpstr>157 - Hobio,  ry tra-bonjy</vt:lpstr>
      <vt:lpstr>1 Hobio, ry tra-bonjy, Fa indro ny Mpamonjy Miakatra indray ; Tsijonvy Izy any Mandray ny fanjakany Ao an-kavanan-dRay.</vt:lpstr>
      <vt:lpstr>2 Ny hiran’ny anjely, Manako sy miely Arý an-danitra ; Injay, ry Ray Tsitoha, Miarahaba koa, Mandray ny Zanaka.</vt:lpstr>
      <vt:lpstr>3 O, miaingà, ry foko, Fa aza mitoloko Atý an-tany izao ; Miandrandrà, jereo Ilay voahombo teo ! Tsitoha Izy ao.</vt:lpstr>
      <vt:lpstr>4 Naharitra ny mafy, Niady sy nihafy Ny Tomponao tatý ! Tahafonao izany, Fa he ! ny fanjakany Miandry anao arý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2016-02-11T17:02:44Z</dcterms:modified>
</cp:coreProperties>
</file>