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74" r:id="rId4"/>
    <p:sldId id="265" r:id="rId5"/>
    <p:sldId id="273" r:id="rId6"/>
    <p:sldId id="263" r:id="rId7"/>
    <p:sldId id="272" r:id="rId8"/>
    <p:sldId id="266" r:id="rId9"/>
    <p:sldId id="271" r:id="rId10"/>
    <p:sldId id="264" r:id="rId11"/>
    <p:sldId id="270" r:id="rId12"/>
    <p:sldId id="267" r:id="rId13"/>
    <p:sldId id="269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72" autoAdjust="0"/>
    <p:restoredTop sz="86391" autoAdjust="0"/>
  </p:normalViewPr>
  <p:slideViewPr>
    <p:cSldViewPr snapToGrid="0">
      <p:cViewPr>
        <p:scale>
          <a:sx n="30" d="100"/>
          <a:sy n="30" d="100"/>
        </p:scale>
        <p:origin x="534" y="8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158 -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Raha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afaka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entana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aho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0427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Hava-malala hihaonako 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Hobin-tra-bonjy hiaraha-manao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91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Mamy indrindra anefa izao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Kristy hatrehiko mandrakizay.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19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Satriko re ny hanome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Saotra tokoa eran’ny fo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503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An’Ilay maty fa velona indray,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Hatrehiko ao anilan’ny Ray.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02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Raha afaka entana aho atý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tody any an-danitra arý,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379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hanakaiky Ilay Tompo tia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hifaliako mandrakizay.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64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Satriko re ny hanome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Saotra tokoa eran’ny fo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38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An’Ilay maty fa velona indray,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Hatrehiko ao anilan’ny Ray.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68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‘Ndrey ny haren’izao antrany izao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handovako ilay tany vaovao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75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ny hahita ny tavany 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hiadanako mandrakizay.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083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Satriko re ny hanome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Saotra tokoa eran’ny fo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132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An’Ilay maty fa velona indray,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Hatrehiko ao anilan’ny Ray.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2924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72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 Inserat LT Std</vt:lpstr>
      <vt:lpstr>Thème Office</vt:lpstr>
      <vt:lpstr>158 - Raha afaka entana aho aty</vt:lpstr>
      <vt:lpstr>1 Raha afaka entana aho atý Ka tody any an-danitra arý,</vt:lpstr>
      <vt:lpstr>Ny hanakaiky Ilay Tompo tia No hifaliako mandrakizay.</vt:lpstr>
      <vt:lpstr>Satriko re ny hanome Saotra tokoa eran’ny fo</vt:lpstr>
      <vt:lpstr>An’Ilay maty fa velona indray, Hatrehiko ao anilan’ny Ray.</vt:lpstr>
      <vt:lpstr>2 ‘Ndrey ny haren’izao antrany izao ! Izay handovako ilay tany vaovao !</vt:lpstr>
      <vt:lpstr>Fa ny hahita ny tavany ao No hiadanako mandrakizay.</vt:lpstr>
      <vt:lpstr>Satriko re ny hanome Saotra tokoa eran’ny fo</vt:lpstr>
      <vt:lpstr>An’Ilay maty fa velona indray, Hatrehiko ao anilan’ny Ray.</vt:lpstr>
      <vt:lpstr>3 Hava-malala hihaonako ao, Hobin-tra-bonjy hiaraha-manao ;</vt:lpstr>
      <vt:lpstr>Mamy indrindra anefa izao ; Kristy hatrehiko mandrakizay.</vt:lpstr>
      <vt:lpstr>Satriko re ny hanome Saotra tokoa eran’ny fo</vt:lpstr>
      <vt:lpstr>An’Ilay maty fa velona indray, Hatrehiko ao anilan’ny Ray.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2016-02-11T17:01:41Z</dcterms:modified>
</cp:coreProperties>
</file>