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2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2148" y="14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159 -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Satrohy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6675" y="2766219"/>
            <a:ext cx="9277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Satrohy voninahitra,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Anjely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voasatro-tsilo teo,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Jeso, Jeso, Jeso,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tokana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afa-pahoriana,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ao an-dapany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Nombany tao an-dalana,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saotra, laza, hery,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Azy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27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7625" y="2766219"/>
            <a:ext cx="9048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Taranaky ny lavo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natsangany,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Ekeo Izy eram-po,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saotra, laza, hery,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Azy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55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firenena marobe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Ambany lanitra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Miankohofa, maneke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Jeso, Jeso, Jeso,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Mpanjaka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7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159 - Satrohy voninahitra</vt:lpstr>
      <vt:lpstr>1 Satrohy voninahitra, Anjely masina ô ! Ilay voasatro-tsilo teo, Dia Jeso, Jeso, Jeso, Tompo tokana !</vt:lpstr>
      <vt:lpstr>2 Ry afa-pahoriana, Izay ao an-dapany ! Nombany tao an-dalana, Ka saotra, laza, hery, Aoka ho Azy re !</vt:lpstr>
      <vt:lpstr>3 Taranaky ny lavo ô, Izay natsangany, Ekeo Izy eram-po, Ka saotra, laza, hery, Aoka ho Azy re !</vt:lpstr>
      <vt:lpstr>4 Ry firenena marobe Ambany lanitra ! Miankohofa, maneke Fa Jeso, Jeso, Jeso, No Mpanjaka re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2016-02-11T17:00:08Z</dcterms:modified>
</cp:coreProperties>
</file>