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35" d="100"/>
          <a:sy n="35" d="100"/>
        </p:scale>
        <p:origin x="2688" y="14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11/02/2016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160 - 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Kristy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Mpanjaka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101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1851" y="2766219"/>
            <a:ext cx="918770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Kristy Mpanjaka,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Mendrika hoderaina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Izy no mitàna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Antsika ho velona aina,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Derao, derao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Ilay Mpanjakanao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61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85725" y="2766219"/>
            <a:ext cx="89725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Kristy Mpanjaka,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Mendrika ho hajaina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Izy no mifona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antsika novonjena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Hajao, hajao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Ilay Mpanjakanao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07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52961" y="2766219"/>
            <a:ext cx="883807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Kristy Mpanjaka,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Mendrika ho hobiana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Izy no hitsena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olo-notahiana,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Hobio, hobio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Ilay Mpanjakanao !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002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16</Words>
  <Application>Microsoft Office PowerPoint</Application>
  <PresentationFormat>Affichage à l'écran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Inserat LT Std</vt:lpstr>
      <vt:lpstr>Thème Office</vt:lpstr>
      <vt:lpstr>160 - Kristy Mpanjaka</vt:lpstr>
      <vt:lpstr>1 Kristy Mpanjaka, Mendrika hoderaina Izy no mitàna Antsika ho velona aina, Derao, derao Ilay Mpanjakanao !</vt:lpstr>
      <vt:lpstr>2 Kristy Mpanjaka, Mendrika ho hajaina ; Izy no mifona Ho antsika novonjena Hajao, hajao Ilay Mpanjakanao !</vt:lpstr>
      <vt:lpstr>3 Kristy Mpanjaka, Mendrika ho hobiana ; Izy no hitsena Ny olo-notahiana, Hobio, hobio Ilay Mpanjakanao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2016-02-11T16:59:16Z</dcterms:modified>
</cp:coreProperties>
</file>