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6" r:id="rId4"/>
    <p:sldId id="265" r:id="rId5"/>
    <p:sldId id="267" r:id="rId6"/>
    <p:sldId id="264" r:id="rId7"/>
    <p:sldId id="268" r:id="rId8"/>
    <p:sldId id="263" r:id="rId9"/>
    <p:sldId id="269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7" autoAdjust="0"/>
    <p:restoredTop sz="86391" autoAdjust="0"/>
  </p:normalViewPr>
  <p:slideViewPr>
    <p:cSldViewPr snapToGrid="0">
      <p:cViewPr>
        <p:scale>
          <a:sx n="14" d="100"/>
          <a:sy n="14" d="100"/>
        </p:scale>
        <p:origin x="2370" y="1170"/>
      </p:cViewPr>
      <p:guideLst/>
    </p:cSldViewPr>
  </p:slideViewPr>
  <p:outlineViewPr>
    <p:cViewPr>
      <p:scale>
        <a:sx n="33" d="100"/>
        <a:sy n="33" d="100"/>
      </p:scale>
      <p:origin x="0" y="-1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161 -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Mivelatra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eo</a:t>
            </a:r>
            <a:r>
              <a:rPr lang="fr-FR" sz="8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imasiko</a:t>
            </a:r>
            <a:endParaRPr lang="fr-FR" sz="8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5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72536" y="2697163"/>
            <a:ext cx="9289073" cy="146367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Mivelatra eo imasoko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fiandrianan-dehibe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Itoeran’ny Mpamonjiko,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Jeso Ilay nandresy re.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702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2971" y="2732332"/>
            <a:ext cx="9078058" cy="1393336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niakatra Izy ka nandao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Ity tany fandalovana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Manjaka ao an-dapany,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feno voninahitra.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13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37367" y="2626825"/>
            <a:ext cx="9218735" cy="1604351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Anjely no manotrona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Arahin’ny olo-masina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Ireo dia mandohalika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Am-panajana fatratra,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44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626825"/>
            <a:ext cx="8515350" cy="1604351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Tompo eo afovoany,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Mamiratra ny tavany,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feno hasambarana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mahazo taratra.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93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450979"/>
            <a:ext cx="9144000" cy="195604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Kanefa tsy mipetraka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endriky ny lanitra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‘Lay Zanak’Andriamanitra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miasa tsy mijanona.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304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626825"/>
            <a:ext cx="9144000" cy="1604351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Renao va ny fifonany,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an’ny Fiangonany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‘Zay novidiny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tamin-dRà,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tiany hampakarina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62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83552" y="2873009"/>
            <a:ext cx="9711104" cy="111198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Ekeo, ry Fiangonana ô !</a:t>
            </a:r>
            <a:b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‘Lay hany Mpanalàlana</a:t>
            </a:r>
            <a:b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‘Zay mandohalika </a:t>
            </a:r>
            <a:b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amin-dRay,</a:t>
            </a:r>
            <a:b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mitomany hoa anao !</a:t>
            </a:r>
            <a:endParaRPr lang="fr-FR" spc="-150"/>
          </a:p>
        </p:txBody>
      </p:sp>
    </p:spTree>
    <p:extLst>
      <p:ext uri="{BB962C8B-B14F-4D97-AF65-F5344CB8AC3E}">
        <p14:creationId xmlns:p14="http://schemas.microsoft.com/office/powerpoint/2010/main" val="202744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386861" y="2631617"/>
            <a:ext cx="9917722" cy="1594766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Tompo aza sasatra,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Ifony lalandava e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‘Zahay izay navotanao.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te-hankao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an-danitra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726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44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161 - Mivelatra eo imasiko</vt:lpstr>
      <vt:lpstr>1 Mivelatra eo imasoko Ny fiandrianan-dehibe Itoeran’ny Mpamonjiko, Dia Jeso Ilay nandresy re.</vt:lpstr>
      <vt:lpstr>Fa niakatra Izy ka nandao Ity tany fandalovana ; Manjaka ao an-dapany, Ka feno voninahitra.</vt:lpstr>
      <vt:lpstr>2 Anjely no manotrona Arahin’ny olo-masina Ireo dia mandohalika Am-panajana fatratra,</vt:lpstr>
      <vt:lpstr>Ny Tompo eo afovoany, Mamiratra ny tavany, Ka feno hasambarana Izay mahazo taratra.</vt:lpstr>
      <vt:lpstr>3 Kanefa tsy mipetraka Ho endriky ny lanitra ‘Lay Zanak’Andriamanitra Fa miasa tsy mijanona.</vt:lpstr>
      <vt:lpstr>Renao va ny fifonany, Ho an’ny Fiangonany ‘Zay novidiny  tamin-dRà, Ka tiany hampakarina ?</vt:lpstr>
      <vt:lpstr>4 Ekeo, ry Fiangonana ô ! ‘Lay hany Mpanalàlana ‘Zay mandohalika  amin-dRay, Ka mitomany hoa anao !</vt:lpstr>
      <vt:lpstr>Ry Tompo aza sasatra, Ifony lalandava e ! ‘Zahay izay navotanao. Fa te-hankao  an-danitra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2016-02-11T17:17:08Z</dcterms:modified>
</cp:coreProperties>
</file>