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391" autoAdjust="0"/>
  </p:normalViewPr>
  <p:slideViewPr>
    <p:cSldViewPr snapToGrid="0">
      <p:cViewPr>
        <p:scale>
          <a:sx n="17" d="100"/>
          <a:sy n="17" d="100"/>
        </p:scale>
        <p:origin x="2280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162 - Amen,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Mpifehy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62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Amen, Jeso no Mpifehy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Fanahiny,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Amen re ny teny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0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Mbamin’ny fandraisany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batisany,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fiainany.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03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Amen, Jeso no Mpanjaka,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Anarany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Jeso tonga maka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6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Ahy ho anjarany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Amen ary to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Izy, Izay inoako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Amen, ny fanantenana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Zavatra maharitra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 re, ny fifindrana,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4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mankao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fiadanana,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ny fiainana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02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Aoka isika hihira Amen,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 ho mandrakizay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Jeso, mba valio Amen,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86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ho faly izahay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Amen, no ho hiranay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 mby Aminao izahay.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02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44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162 - Amen, Jeso no Mpifehy</vt:lpstr>
      <vt:lpstr>1 Amen, Jeso no Mpifehy Amen, ny Fanahiny, Amen, Amen re ny teny</vt:lpstr>
      <vt:lpstr>Mbamin’ny fandraisany Amen, ny batisany, Amen, ny fiainany.</vt:lpstr>
      <vt:lpstr>2 Amen, Jeso no Mpanjaka, Amen, ny Anarany ; Amen, Jeso tonga maka</vt:lpstr>
      <vt:lpstr>Ahy ho anjarany Amen, Amen ary to Izy, Izay inoako !</vt:lpstr>
      <vt:lpstr>3 Amen, ny fanantenana Zavatra maharitra ; Amen re, ny fifindrana,</vt:lpstr>
      <vt:lpstr>Raha mankao an-danitra Amen, ny fiadanana, Amen, ny fiainana !</vt:lpstr>
      <vt:lpstr>4 Aoka isika hihira Amen, Amen ho mandrakizay ! Jeso, mba valio Amen,</vt:lpstr>
      <vt:lpstr>Dia ho faly izahay ; Amen, no ho hiranay Raha mby Aminao izahay.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2016-02-11T17:51:41Z</dcterms:modified>
</cp:coreProperties>
</file>