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164 -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7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582863"/>
            <a:ext cx="8515350" cy="16922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irery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ihany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Filazantsara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Nentin’ireo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torina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Maizina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avokoa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rehetra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mazava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naposaka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0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554288"/>
            <a:ext cx="8515350" cy="17494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Jesosy irery ihany :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ivavahana,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Anarany irery no fanavotana,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2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olona rehetra no handohalika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Etý an-tany ka hatrany an-danitra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4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Jesosy tsy miova omaly sy anio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Ary mandrakizay, fa tsy mamitaka,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Mifona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kavanan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dRay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 IRERY IHANY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52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164 - Jesosy  irery ihany</vt:lpstr>
      <vt:lpstr>1 Jesosy irery ihany :  Filazantsara soa ! Nentin’ireo mpanompo, torina aminao</vt:lpstr>
      <vt:lpstr>Maizina avokoa izao rehetra izao, Nefa he, ny mazava naposaka aminao !</vt:lpstr>
      <vt:lpstr>2 Jesosy irery ihany :  no ivavahana, Ny Anarany irery no fanavotana,</vt:lpstr>
      <vt:lpstr>Ny olona rehetra no handohalika Etý an-tany ka hatrany an-danitra !</vt:lpstr>
      <vt:lpstr>3 Jesosy tsy miova omaly sy anio Ary mandrakizay, fa tsy mamitaka,</vt:lpstr>
      <vt:lpstr>Mifona ho antsika eo an-kavanan-dRay JESOSY IRERY IHANY re no isaorana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2023-10-23T17:49:52Z</dcterms:modified>
</cp:coreProperties>
</file>