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1830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166 -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Lehibe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79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53576" y="2766219"/>
            <a:ext cx="723684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Derao ny Tompo lehibe,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Nahary izao rehetra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64101" y="2766219"/>
            <a:ext cx="987220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tany 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Samia midera avokoa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Asandrato izao ny dera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6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75610" y="2766219"/>
            <a:ext cx="96952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fo voadion’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rany soa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Ankalazao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tia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9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voavela heloka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Tsarovy re ny indrafo,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Asandrato izao ny dera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64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Miraisa fo ka miderà,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niahy hatrizay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3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4384" y="2766219"/>
            <a:ext cx="925276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 ny Ray sy Zanaka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Fanahy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Asandrato izao ny dera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87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166 - Derao  ny Tompo Lehibe</vt:lpstr>
      <vt:lpstr>1 Derao ny Tompo lehibe, Nahary izao rehetra izao ; Haleloia !  Haleloia !</vt:lpstr>
      <vt:lpstr>Ny lanitra  sy ny tany koa, Samia midera avokoa ; Asandrato izao ny dera : Haleloia ! Haleloia ! Haleloia !</vt:lpstr>
      <vt:lpstr>2 Ry fo voadion’ ny rany soa ; Ankalazao  ny Tompo tia ; Haleloia ! Haleloia !</vt:lpstr>
      <vt:lpstr>Ry voavela heloka ô ! Tsarovy re ny indrafo, Asandrato izao ny dera : Haleloia ! Haleloia ! Haleloia !</vt:lpstr>
      <vt:lpstr>3 Miraisa fo ka miderà, Fa Izy niahy hatrizay Haleloia ! Haleloia !</vt:lpstr>
      <vt:lpstr>Derao ny Ray sy Zanaka Sy ny Fanahy Masina Asandrato izao ny dera : Haleloia ! Haleloia ! Haleloia ! Amena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2016-02-11T17:31:31Z</dcterms:modified>
</cp:coreProperties>
</file>