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890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168 -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Anaranao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Anaranao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maminay tokoa;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Mihira sy midera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'Zahay navotanao.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1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Tsy takatry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hevitra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tambonay tononina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hasoavanao.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Ny tsara eran-danitra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eran-tany 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azo anoharana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Ho toy ny loharanao 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olonao;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hanam-pitsaharana 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hiderana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92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168 - Ry Jeso!  Ny Anaranao</vt:lpstr>
      <vt:lpstr>1 Ry Jeso!  Ny Anaranao Dia maminay tokoa; Mihira sy midera Anao 'Zahay navotanao.</vt:lpstr>
      <vt:lpstr>2. Tsy takatry  ny hevitra Ny fitiavanao; Tsy tambonay tononina Ny hasoavanao.</vt:lpstr>
      <vt:lpstr>3. Ny tsara eran-danitra Sy eran-tany koa, Tsy azo anoharana Ny fitahianao.</vt:lpstr>
      <vt:lpstr>4. Ho toy ny loharanao e, Ny fonay olonao; Tsy hanam-pitsaharana e, Ny hiderana Anao!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2016-02-11T17:32:35Z</dcterms:modified>
</cp:coreProperties>
</file>