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6" r:id="rId5"/>
    <p:sldId id="267" r:id="rId6"/>
    <p:sldId id="268" r:id="rId7"/>
    <p:sldId id="263" r:id="rId8"/>
    <p:sldId id="269" r:id="rId9"/>
    <p:sldId id="270" r:id="rId10"/>
    <p:sldId id="271" r:id="rId11"/>
    <p:sldId id="272" r:id="rId12"/>
    <p:sldId id="264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1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171 -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Mpanjaka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malaza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0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misy mihitsy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toa 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tratry ny saina ny herinao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70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fiderana izay entinay,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Raiso re ! Raiso re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haja atolotra Anao etý.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Raiso izao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79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06507" y="2766219"/>
            <a:ext cx="893098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Tompo, Mpanjaka Tsitoha,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Kanefa be indrafo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Deraina eram-po eran-tsaina,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Deraina mandrakizay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8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63657" y="2766219"/>
            <a:ext cx="947131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 ! ny mpanompo voavonjy,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Samy mihoby hoe :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“Haleloia, ho amin’ny Avo,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Jeso no Tomponay !”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1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87036" y="2766219"/>
            <a:ext cx="951807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Tompo, Mpanjaka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Mahery ô ! Mihainoa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Avy manaiky tokoa izahay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Tompon’ny hery rehetra Hianao,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711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misy mihitsy ny toa 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tratry ny saina ny herinao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541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fiderana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entinay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haja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atolotra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etý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7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88347" y="2766219"/>
            <a:ext cx="972069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Mpanjaka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Malaza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Mpanjakanay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Mahery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indrindra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Aronay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46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Mendrika hankalazaina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Noho ny heriny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Eran-tany sy lanitra koa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zo aman-dazany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07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Ry Tompo, Mpanjaka</a:t>
            </a:r>
            <a:b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Mahery ô ! Mihainoa !</a:t>
            </a:r>
            <a:b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Avy manaiky tokoa izahay</a:t>
            </a:r>
            <a:b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Fa Tompon’ny hery rehetra Hianao,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2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misy mihitsy ny toa 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tratry ny saina ny herinao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2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fiderana izay entinay,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Raiso re ! Raiso re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haja atolotra Anao etý.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Raiso izao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43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67566" y="2766219"/>
            <a:ext cx="967913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Tompo,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Mpandahatra hendry,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Mpanao izao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rehetra izao,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zara sy tendry ataony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tsara sy mahasoa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00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Mendrika ny hoderaina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fandaharany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Atolory ho Azy ny saotra,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Izy tandrifin’io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1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Ry Tompo, Mpanjaka</a:t>
            </a:r>
            <a:b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Mahery ô ! Mihainoa !</a:t>
            </a:r>
            <a:b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Avy manaiky tokoa izahay</a:t>
            </a:r>
            <a:b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Fa Tompon’ny hery rehetra Hianao,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3636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74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Inserat LT Std</vt:lpstr>
      <vt:lpstr>Thème Office</vt:lpstr>
      <vt:lpstr>171 - Jeso, Mpanjaka malaza</vt:lpstr>
      <vt:lpstr>1 Jeso, Mpanjaka Malaza, No Tompo Mpanjakanay ; Mahery sy tsara indrindra, Ka Izy no Aronay.</vt:lpstr>
      <vt:lpstr>Mendrika hankalazaina Noho ny heriny ; Eran-tany sy lanitra koa Ny zo aman-dazany :</vt:lpstr>
      <vt:lpstr>Ry Tompo, Mpanjaka Mahery ô ! Mihainoa ! Avy manaiky tokoa izahay Fa Tompon’ny hery rehetra Hianao,</vt:lpstr>
      <vt:lpstr>Tsy misy mihitsy ny toa Anao Tsy tratry ny saina ny herinao</vt:lpstr>
      <vt:lpstr>Ny fiderana izay entinay, Raiso re ! Raiso re ! Ny haja atolotra Anao etý. Raiso izao !</vt:lpstr>
      <vt:lpstr>2 Tompo,  Mpandahatra hendry, Mpanao izao  rehetra izao, Ny zara sy tendry ataony Dia tsara sy mahasoa ;</vt:lpstr>
      <vt:lpstr>Mendrika ny hoderaina Ny fandaharany ; Atolory ho Azy ny saotra, Fa Izy tandrifin’io :</vt:lpstr>
      <vt:lpstr>Ry Tompo, Mpanjaka Mahery ô ! Mihainoa ! Avy manaiky tokoa izahay Fa Tompon’ny hery rehetra Hianao,</vt:lpstr>
      <vt:lpstr>Tsy misy mihitsy  ny toa Anao Tsy tratry ny saina ny herinao</vt:lpstr>
      <vt:lpstr>Ny fiderana izay entinay, Raiso re ! Raiso re ! Ny haja atolotra Anao etý. Raiso izao !</vt:lpstr>
      <vt:lpstr>3 Tompo, Mpanjaka Tsitoha, Kanefa be indrafo ; Deraina eram-po eran-tsaina, Deraina mandrakizay ;</vt:lpstr>
      <vt:lpstr>He ! ny mpanompo voavonjy, Samy mihoby hoe : “Haleloia, ho amin’ny Avo, Fa Jeso no Tomponay !”</vt:lpstr>
      <vt:lpstr>Ry Tompo, Mpanjaka Mahery ô ! Mihainoa ! Avy manaiky tokoa izahay Fa Tompon’ny hery rehetra Hianao,</vt:lpstr>
      <vt:lpstr>Tsy misy mihitsy ny toa Anao Tsy tratry ny saina ny herinao</vt:lpstr>
      <vt:lpstr>Ny fiderana izay entinay, Raiso re ! Raiso re ! Ny haja atolotra Anao etý. Raiso izao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14</cp:revision>
  <dcterms:created xsi:type="dcterms:W3CDTF">2015-02-15T12:43:03Z</dcterms:created>
  <dcterms:modified xsi:type="dcterms:W3CDTF">2023-04-02T05:42:40Z</dcterms:modified>
</cp:coreProperties>
</file>