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7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7" autoAdjust="0"/>
    <p:restoredTop sz="86391" autoAdjust="0"/>
  </p:normalViewPr>
  <p:slideViewPr>
    <p:cSldViewPr snapToGrid="0">
      <p:cViewPr>
        <p:scale>
          <a:sx n="28" d="100"/>
          <a:sy n="28" d="100"/>
        </p:scale>
        <p:origin x="1950" y="8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172 -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Hoderaiko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lalandava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'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lay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mpanavotro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981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43392" y="2766219"/>
            <a:ext cx="905721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Hoderaiko lalandava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 Ilay Mpanavotro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Noho ny fitiavana ahy,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Maty mba ho soloko,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05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Hoderaiko, hoderaiko,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ny rany masina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Nentiny hanavotra ahy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Afaka ny heloko.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69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Holazaiko lalandava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tantara mamiko,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nitadiavana ahy,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Very noho ny heloko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39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Hoderaiko, hoderaiko,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ny rany masina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Nentiny hanavotra ahy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Afaka ny heloko.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8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449792" y="2766219"/>
            <a:ext cx="824441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Hohiraiko lalandava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‘Zao ny voninahiny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ny fahafatesana aza,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Resy noho ny heriny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375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Hoderaiko, hoderaiko,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ny rany masina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Nentiny hanavotra ahy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Afaka ny heloko.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2237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28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Inserat LT Std</vt:lpstr>
      <vt:lpstr>Thème Office</vt:lpstr>
      <vt:lpstr>172 - Hoderaiko lalandava Jeso 'lay mpanavotro</vt:lpstr>
      <vt:lpstr>1 Hoderaiko lalandava Jeso Ilay Mpanavotro Noho ny fitiavana ahy, Maty mba ho soloko,</vt:lpstr>
      <vt:lpstr>Hoderaiko, hoderaiko, Fa ny rany masina Nentiny hanavotra ahy Afaka ny heloko.</vt:lpstr>
      <vt:lpstr>2 Holazaiko lalandava Ny tantara mamiko, Izay nitadiavana ahy, Very noho ny heloko :</vt:lpstr>
      <vt:lpstr>Hoderaiko, hoderaiko, Fa ny rany masina Nentiny hanavotra ahy Afaka ny heloko.</vt:lpstr>
      <vt:lpstr>3 Hohiraiko lalandava ‘Zao ny voninahiny Fa ny fahafatesana aza, Resy noho ny heriny ;</vt:lpstr>
      <vt:lpstr>Hoderaiko, hoderaiko, Fa ny rany masina Nentiny hanavotra ahy Afaka ny heloko.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2016-02-11T17:40:59Z</dcterms:modified>
</cp:coreProperties>
</file>