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76" r:id="rId5"/>
    <p:sldId id="263" r:id="rId6"/>
    <p:sldId id="268" r:id="rId7"/>
    <p:sldId id="275" r:id="rId8"/>
    <p:sldId id="264" r:id="rId9"/>
    <p:sldId id="269" r:id="rId10"/>
    <p:sldId id="274" r:id="rId11"/>
    <p:sldId id="265" r:id="rId12"/>
    <p:sldId id="270" r:id="rId13"/>
    <p:sldId id="273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173 -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asandratray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1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hifalianay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5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1445" y="2766219"/>
            <a:ext cx="8881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Hosana ! (in-3) *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! fa miomana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‘Zahay vahoakao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Hitsena Anao Mpanjakanay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avy Hianao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Jobily, Jobily, Jobily,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4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hifalianay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48615" y="2766219"/>
            <a:ext cx="98412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Hosana ! (in-3) *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! raisonao tokoa,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 tianay,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dera, laza, saotra koa,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aterinay !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Jobily, Jobily, Jobily,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hifalianay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*Ho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(1)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0015" y="2766219"/>
            <a:ext cx="93840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asandratray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Jobily, Jobily, Jobily,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2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hifalianay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Hosana ! (in-3) *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ho Anao anie,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Kristy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avy Hianao tokoa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Hanjaka aminay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Jobily, Jobily, Jobily,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6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hifalianay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Hosana ! (in-3) *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! fa ho sambatra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mpanomponao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hisy fahoriana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 an-taninao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2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 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no andro Jobily,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Jobily, Jobily, Jobily,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29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81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173 - Hosana no asandratray ho an'i Jesosy</vt:lpstr>
      <vt:lpstr>1 Hosana ! Hosana ! Hosana ! Hosana no asandratray Ho an’i Jesosy Fa Izy no Mpanjakanay Sy Tompo tia koa ;</vt:lpstr>
      <vt:lpstr>Hosana no atolotray Anao, ry Tomponay ! Ity no andro Jobily, Jobily, Jobily, Jobily,</vt:lpstr>
      <vt:lpstr>Ity no andro Jobily, Ka hifalianay !</vt:lpstr>
      <vt:lpstr>2 Hosana ! (in-3) * Hosana ho Anao anie, Ry Kristy Tomponay ! Fa avy Hianao tokoa Hanjaka aminay !</vt:lpstr>
      <vt:lpstr>Hosana no atolotray Anao, ry Tomponay ! Ity no andro Jobily, Jobily, Jobily, Jobily,</vt:lpstr>
      <vt:lpstr>Ity no andro Jobily, Ka hifalianay !</vt:lpstr>
      <vt:lpstr>3 Hosana ! (in-3) * Hosana ! fa ho sambatra Izay mpanomponao ; Tsy hisy fahoriana Etý an-taninao !</vt:lpstr>
      <vt:lpstr>Hosana no atolotray Anao, ry Tomponay ! Ity no andro Jobily, Jobily, Jobily, Jobily,</vt:lpstr>
      <vt:lpstr>Ity no andro Jobily, Ka hifalianay !</vt:lpstr>
      <vt:lpstr>4 Hosana ! (in-3) * Hosana ! fa miomana ‘Zahay vahoakao Hitsena Anao Mpanjakanay Raha avy Hianao !</vt:lpstr>
      <vt:lpstr>Hosana no atolotray Anao, ry Tomponay ! Ity no andro Jobily, Jobily, Jobily, Jobily,</vt:lpstr>
      <vt:lpstr>Ity no andro Jobily, Ka hifalianay !</vt:lpstr>
      <vt:lpstr>5 Hosana ! (in-3) * Hosana ! raisonao tokoa, Ry Tompo tianay, Ny dera, laza, saotra koa, Izay aterinay !</vt:lpstr>
      <vt:lpstr>Hosana no atolotray Anao, ry Tomponay ! Ity no andro Jobily, Jobily, Jobily, Jobily,</vt:lpstr>
      <vt:lpstr>Ity no andro Jobily, Ka hifalianay ! *Ho an’ny feo (1) ihany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2023-05-18T11:48:45Z</dcterms:modified>
</cp:coreProperties>
</file>