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91" autoAdjust="0"/>
  </p:normalViewPr>
  <p:slideViewPr>
    <p:cSldViewPr snapToGrid="0">
      <p:cViewPr>
        <p:scale>
          <a:sx n="28" d="100"/>
          <a:sy n="28" d="100"/>
        </p:scale>
        <p:origin x="1950" y="8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174 -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Fanahy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Masina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ô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hevitray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974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Fanahy Masina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hevitray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Ovay ho vao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90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Vonoy ny otanay,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Diovinao izahay,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ny fanahinay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Onenonao.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4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Fanahy Masina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Tsinjovinao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olonao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73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Mpananatra ô ! ovay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eritreritray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hadisoanay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Esorinao.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81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Fanahy hendry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Jereo izahay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hazavao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58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Adala izahay,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Mania ny hevitray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atoroy 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lalanao.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81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Fanahy Masina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asehoy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antranao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55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Be tahotra izahay,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Henoy ny hatakay,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ny fanahinay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Ononinao.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3949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43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174 - Fanahy Masina ô ny hevitray izao</vt:lpstr>
      <vt:lpstr>1 Fanahy Masina ô ! Ny hevitray izao Ovay ho vao ;</vt:lpstr>
      <vt:lpstr>Vonoy ny otanay, Diovinao izahay, Ka ny fanahinay Onenonao.</vt:lpstr>
      <vt:lpstr>2 Fanahy Masina ô ! Tsinjovinao izao Ny olonao ;</vt:lpstr>
      <vt:lpstr>Mpananatra ô ! ovay Ny eritreritray ; Ny hadisoanay Esorinao.</vt:lpstr>
      <vt:lpstr>3 Fanahy hendry ô ! Jereo izahay izao, Ka hazavao !</vt:lpstr>
      <vt:lpstr>Adala izahay, Mania ny hevitray ; Dia atoroy anay Ny lalanao.</vt:lpstr>
      <vt:lpstr>4 Fanahy Masina ô ! Mba asehoy izao Ny antranao ;</vt:lpstr>
      <vt:lpstr>Be tahotra izahay, Henoy ny hatakay, Ka ny fanahinay Ononinao.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2016-02-11T17:37:40Z</dcterms:modified>
</cp:coreProperties>
</file>