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  <p:sldId id="266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6391" autoAdjust="0"/>
  </p:normalViewPr>
  <p:slideViewPr>
    <p:cSldViewPr snapToGrid="0">
      <p:cViewPr varScale="1">
        <p:scale>
          <a:sx n="65" d="100"/>
          <a:sy n="65" d="100"/>
        </p:scale>
        <p:origin x="9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14/05/2023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14/05/2023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14/05/2023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14/05/2023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14/05/2023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14/05/2023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14/05/2023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14/05/2023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14/05/2023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14/05/2023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14/05/2023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14/05/2023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176 -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Avia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Fanahy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Masino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ô,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midina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eto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aminay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273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515408" y="2766219"/>
            <a:ext cx="10174817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pc="-15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1 </a:t>
            </a:r>
            <a:r>
              <a:rPr lang="fr-FR" sz="8000" spc="-15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Avia</a:t>
            </a:r>
            <a:r>
              <a:rPr lang="fr-FR" sz="8000" spc="-15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spc="-15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Fanahy</a:t>
            </a:r>
            <a:r>
              <a:rPr lang="fr-FR" sz="8000" spc="-15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pc="-15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Masina</a:t>
            </a:r>
            <a:r>
              <a:rPr lang="fr-FR" sz="8000" spc="-15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ô !</a:t>
            </a:r>
            <a:br>
              <a:rPr lang="fr-FR" sz="8000" spc="-15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pc="-15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Midina</a:t>
            </a:r>
            <a:r>
              <a:rPr lang="fr-FR" sz="8000" spc="-15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pc="-15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eto</a:t>
            </a:r>
            <a:r>
              <a:rPr lang="fr-FR" sz="8000" spc="-15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pc="-15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aminay</a:t>
            </a:r>
            <a:r>
              <a:rPr lang="fr-FR" sz="8000" spc="-15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;</a:t>
            </a:r>
            <a:br>
              <a:rPr lang="fr-FR" sz="8000" spc="-15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pc="-15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Fenoy</a:t>
            </a:r>
            <a:r>
              <a:rPr lang="fr-FR" sz="8000" spc="-15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pc="-15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spc="-15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pc="-15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hasoavanao</a:t>
            </a:r>
            <a:r>
              <a:rPr lang="fr-FR" sz="8000" spc="-15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pc="-15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pc="-15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spc="-15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pc="-15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fonay</a:t>
            </a:r>
            <a:r>
              <a:rPr lang="fr-FR" sz="8000" spc="-15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pc="-15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noforoninao</a:t>
            </a:r>
            <a:r>
              <a:rPr lang="fr-FR" sz="8000" spc="-15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!</a:t>
            </a:r>
            <a:endParaRPr lang="fr-FR" spc="-1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985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0325" y="2766219"/>
            <a:ext cx="9023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2 Tongava, ry Mpananatra ô !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Nomen ‘Andriamanitra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Ho loharano velona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Hiboiboika ao am-po.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75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93675" y="2766219"/>
            <a:ext cx="9531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pc="-15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3 Sokafy ny fanahinay</a:t>
            </a:r>
            <a:br>
              <a:rPr lang="fr-FR" sz="8000" spc="-15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pc="-15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Hidiram-pitiavana ;</a:t>
            </a:r>
            <a:br>
              <a:rPr lang="fr-FR" sz="8000" spc="-15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pc="-15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tenanay malemy koa,</a:t>
            </a:r>
            <a:br>
              <a:rPr lang="fr-FR" sz="8000" spc="-15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pc="-15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Ampaherezonao anie !</a:t>
            </a:r>
            <a:endParaRPr lang="fr-FR" spc="-1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480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93675" y="2766219"/>
            <a:ext cx="9531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pc="-15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4 Reseo ny fahavalonay ;</a:t>
            </a:r>
            <a:br>
              <a:rPr lang="fr-FR" sz="8000" spc="-15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pc="-15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Onòny koa ny tahotray ;</a:t>
            </a:r>
            <a:br>
              <a:rPr lang="fr-FR" sz="8000" spc="-15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pc="-15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Tantano ao an-dalana</a:t>
            </a:r>
            <a:br>
              <a:rPr lang="fr-FR" sz="8000" spc="-15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pc="-15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Hahatraranay ny lanitra !</a:t>
            </a:r>
            <a:endParaRPr lang="fr-FR" spc="-1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522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94192" y="2766219"/>
            <a:ext cx="8955617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5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Tahio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mba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hitiavanay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Ray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Jeso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Zanany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hitokianay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Fanahy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Masina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74765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38</Words>
  <Application>Microsoft Office PowerPoint</Application>
  <PresentationFormat>Affichage à l'écran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 Inserat LT Std</vt:lpstr>
      <vt:lpstr>Thème Office</vt:lpstr>
      <vt:lpstr>176 - Avia, Fanahy Masino ô, midina eto aminay</vt:lpstr>
      <vt:lpstr>1 Avia, Fanahy Masina ô ! Midina eto aminay ; Fenoy ny hasoavanao Ny fonay noforoninao !</vt:lpstr>
      <vt:lpstr>2 Tongava, ry Mpananatra ô ! Nomen ‘Andriamanitra Ho loharano velona Hiboiboika ao am-po.</vt:lpstr>
      <vt:lpstr>3 Sokafy ny fanahinay Hidiram-pitiavana ; Ny tenanay malemy koa, Ampaherezonao anie !</vt:lpstr>
      <vt:lpstr>4 Reseo ny fahavalonay ; Onòny koa ny tahotray ; Tantano ao an-dalana Hahatraranay ny lanitra !</vt:lpstr>
      <vt:lpstr>5 Tahio mba hitiavanay Ny Ray sy Jeso Zanany Sy hitokianay Anao Izay Fanahy Masina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AKV</cp:lastModifiedBy>
  <cp:revision>14</cp:revision>
  <dcterms:created xsi:type="dcterms:W3CDTF">2015-02-15T12:43:03Z</dcterms:created>
  <dcterms:modified xsi:type="dcterms:W3CDTF">2023-05-14T04:47:39Z</dcterms:modified>
</cp:coreProperties>
</file>