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6391" autoAdjust="0"/>
  </p:normalViewPr>
  <p:slideViewPr>
    <p:cSldViewPr snapToGrid="0">
      <p:cViewPr varScale="1">
        <p:scale>
          <a:sx n="65" d="100"/>
          <a:sy n="65" d="100"/>
        </p:scale>
        <p:origin x="9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178 -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Avia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Fanahy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ô,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midina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Hianao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37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Avia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Fanahy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ô !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Midina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Hanova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vatonay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tonga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vaovao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86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 Izay afafinay,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Tondrahan-drano koa,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 mety misy vokatra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Raha tsy ambininao.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13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 Fenoy ny herinao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fon’ny olona,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Hamelona finoana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 fitiavana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075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4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Fanahy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Masina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ô !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Tahio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asa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atao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Ampandrosoy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-po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hasoavanao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7833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27</Words>
  <Application>Microsoft Office PowerPoint</Application>
  <PresentationFormat>Affichage à l'écran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Inserat LT Std</vt:lpstr>
      <vt:lpstr>Thème Office</vt:lpstr>
      <vt:lpstr>178 - Avia Fanahy ô, midina Hianao</vt:lpstr>
      <vt:lpstr>1 Avia, Fanahy ô ! Midina Hianao Hanova ny fo vatonay, Ho tonga fo vaovao !</vt:lpstr>
      <vt:lpstr>2 Izay afafinay, Tondrahan-drano koa, Tsy mety misy vokatra Raha tsy ambininao.</vt:lpstr>
      <vt:lpstr>3 Fenoy ny herinao Ny fon’ny olona, Hamelona finoana Sy fitiavana !</vt:lpstr>
      <vt:lpstr>4 Fanahy Masina ô ! Tahio ny asa atao, Ampandrosoy am-po Ny hasoavanao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14</cp:revision>
  <dcterms:created xsi:type="dcterms:W3CDTF">2015-02-15T12:43:03Z</dcterms:created>
  <dcterms:modified xsi:type="dcterms:W3CDTF">2023-05-28T09:46:34Z</dcterms:modified>
</cp:coreProperties>
</file>