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91" autoAdjust="0"/>
  </p:normalViewPr>
  <p:slideViewPr>
    <p:cSldViewPr snapToGrid="0">
      <p:cViewPr>
        <p:scale>
          <a:sx n="17" d="100"/>
          <a:sy n="17" d="100"/>
        </p:scale>
        <p:origin x="2280" y="1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180 -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nanao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veloma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476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Ny Tompo, raha vao nanao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Veloma ny tatý,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Namela ny Mpananatra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arony.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25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Dia tonga Izy hanome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hery mahasoa,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hery fanadiovana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30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Malemy ny fibitsiny,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Kanefa mora re,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Mahazo fiononana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mandre.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3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26135"/>
            <a:ext cx="8515350" cy="140573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Tsinjovy,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Fanahy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iantra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Amboary ho tempolinao</a:t>
            </a:r>
          </a:p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tenanay.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266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31</Words>
  <Application>Microsoft Office PowerPoint</Application>
  <PresentationFormat>Affichage à l'écran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180 - Ny Tompo, raha vao nanao veloma ny taty</vt:lpstr>
      <vt:lpstr>1 Ny Tompo, raha vao nanao Veloma ny tatý, Namela ny Mpananatra Ho arony.</vt:lpstr>
      <vt:lpstr>2 Dia tonga Izy hanome Ny hery mahasoa, Dia hery fanadiovana Ny fo tokoa.</vt:lpstr>
      <vt:lpstr>3 Malemy ny fibitsiny, Kanefa mora re, Mahazo fiononana Izay mandre.</vt:lpstr>
      <vt:lpstr>4 Tsinjovy,  ry Fanahy ô ! Ka iantra Amboary ho tempolinao Ny tenanay.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2016-02-11T17:24:56Z</dcterms:modified>
</cp:coreProperties>
</file>