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181 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-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Mpanazava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Mpanazava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hazavao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Maniry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lalandava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Pentekositrao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0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aizina ao am-poko,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Fongary re ho lao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foko mitoloko,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Maniry indrindra Anao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7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Fanahy Mpanadio,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foko mba sasao.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Diovy re anio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tena lapanao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hevitray misoko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te-handroaka Anao,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ota te-hijoko,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Esory sy fafao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9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Fanahy Mpampahery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rerakao sy voa,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foko re dia tery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Hiantoraka Aminao.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mandrebireby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Roahy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mitebiteby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Hiondana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Amen.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820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26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181 - Fanahy Mpanazava</vt:lpstr>
      <vt:lpstr>1 Fanahy Mpanazava, Ny foko hazavao Maniry lalandava Ny Pentekositrao.</vt:lpstr>
      <vt:lpstr>Ny aizina ao am-poko, Fongary re ho lao ; Ny foko mitoloko, Maniry indrindra Anao !</vt:lpstr>
      <vt:lpstr>2 Fanahy Mpanadio, Ny foko mba sasao. Diovy re anio Ho tena lapanao ;</vt:lpstr>
      <vt:lpstr>Ny hevitray misoko Izay te-handroaka Anao, Dia ota te-hijoko, Esory sy fafao !</vt:lpstr>
      <vt:lpstr>3 Fanahy Mpampahery Izay rerakao sy voa, Ny foko re dia tery Hiantoraka Aminao.</vt:lpstr>
      <vt:lpstr>Izay mandrebireby, Roahy re izao, Ny fo mitebiteby, Hiondana Aminao ! Amen.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2023-05-28T04:56:02Z</dcterms:modified>
</cp:coreProperties>
</file>