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2100" y="9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184 -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Mpanazava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120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80529" y="2766219"/>
            <a:ext cx="930505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Fanahy Mpanazava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Midina eto aminay,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Tarihonao ny sainay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19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alahelonay savao,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toetray havaozinao,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Velomy re ny ainay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8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Sento renao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valio, ka tahio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mahantra,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Fanahin’ny Mpiantra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113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14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184 - Fanahy Mpanazava anay!</vt:lpstr>
      <vt:lpstr>Fanahy Mpanazava  anay ! Midina eto aminay, Tarihonao ny sainay ;</vt:lpstr>
      <vt:lpstr>Ny alahelonay savao, Ny toetray havaozinao, Velomy re ny ainay !</vt:lpstr>
      <vt:lpstr>Sento renao Mba valio, ka tahio Ny mahantra, Ry Fanahin’ny Mpiantra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2016-02-11T18:24:37Z</dcterms:modified>
</cp:coreProperties>
</file>