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8" r:id="rId4"/>
    <p:sldId id="265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7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207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185 - O!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Fanahin'ny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ambony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69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Mpampionona ô ! Mba sitrano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voaratran’ny ota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9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izay ory mba ampiadano,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malahelo falio indray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6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O, mba ovaonao tokoa ny sainay,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Taomy ka ampahareto ny fo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1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raha ory, arovy ny ainay,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tsy hafoinay intsony ny to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2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 ! ry Fanahin’ny Ray ao ambony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avela hisaraka intsony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olo-mino,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aoka hiray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68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Taomy ho an’i Jesosy Mpamonjy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mbola maizina ka hazavao,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6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Hahafantarany tsara ny vonjy,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 faly ny mino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47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O ! ry Mpiantoka ny famonjena,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Azo ny antoka tsara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59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ny iraka be fahendrena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hanambara ny sitraponao,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13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lelafo noraisin’ny mino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fiteniny tonga vaovao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0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nahagaga, ka tena nampino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 maro hanaraka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1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Inserat LT Std</vt:lpstr>
      <vt:lpstr>Thème Office</vt:lpstr>
      <vt:lpstr>185 - O! Ry Fanahin'ny Ray  ao ambony</vt:lpstr>
      <vt:lpstr>1 O ! ry Fanahin’ny Ray ao ambony Andriamanitra mandrakizay,</vt:lpstr>
      <vt:lpstr>Aza avela hisaraka intsony Ny olo-mino,  fa aoka hiray ;</vt:lpstr>
      <vt:lpstr>Taomy ho an’i Jesosy Mpamonjy Ny mbola maizina ka hazavao,</vt:lpstr>
      <vt:lpstr>Hahafantarany tsara ny vonjy, Dia ho faly ny mino Anao.</vt:lpstr>
      <vt:lpstr>2 O ! ry Mpiantoka ny famonjena, Azo ny antoka tsara izao ;</vt:lpstr>
      <vt:lpstr>Tonga ny iraka be fahendrena Mba hanambara ny sitraponao,</vt:lpstr>
      <vt:lpstr>Ka ny lelafo noraisin’ny mino Sy ny fiteniny tonga vaovao</vt:lpstr>
      <vt:lpstr>Dia nahagaga, ka tena nampino Olona maro hanaraka Anao.</vt:lpstr>
      <vt:lpstr>3 Ry Mpampionona ô ! Mba sitrano Fa voaratran’ny ota izahay ;</vt:lpstr>
      <vt:lpstr>Ka izay ory mba ampiadano, Ny malahelo falio indray !</vt:lpstr>
      <vt:lpstr>O, mba ovaonao tokoa ny sainay, Taomy ka ampahareto ny fo ;</vt:lpstr>
      <vt:lpstr>Ka raha ory, arovy ny ainay, Mba tsy hafoinay intsony ny to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2016-02-11T18:23:56Z</dcterms:modified>
</cp:coreProperties>
</file>