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91" autoAdjust="0"/>
  </p:normalViewPr>
  <p:slideViewPr>
    <p:cSldViewPr snapToGrid="0">
      <p:cViewPr>
        <p:scale>
          <a:sx n="26" d="100"/>
          <a:sy n="26" d="100"/>
        </p:scale>
        <p:origin x="2010" y="9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186 -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Mpanavao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368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88011" y="2766219"/>
            <a:ext cx="932002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Fanahy, Mpanavao 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Simban’ny ota izahay,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amboaronao indray,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Havaozy ny fanahinay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08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49733" y="2766219"/>
            <a:ext cx="884453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Avia, ry Afo masina,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ratsy aoka ho levona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Loharano velona,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Tondrahonao ny efitra.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48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1435" y="2766219"/>
            <a:ext cx="924687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lohataonanao anie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hampaniry soa be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hampamony ho 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tany karankaina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00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24587" y="2766219"/>
            <a:ext cx="939317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Ny efitra sy tany lao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Hihoby sy hidera 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olom-potsy no ho 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Mpanompo teo fa afakao.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21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62293" y="2766219"/>
            <a:ext cx="926858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Ry lohataona maminay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Midina faingana aminay,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Fanahy Mpanavao 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Niandry ela izahay.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4394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34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Inserat LT Std</vt:lpstr>
      <vt:lpstr>Thème Office</vt:lpstr>
      <vt:lpstr>186 - Fanahy, Mpanavao anay</vt:lpstr>
      <vt:lpstr>1 Fanahy, Mpanavao anay, Simban’ny ota izahay, Ka amboaronao indray, Havaozy ny fanahinay !</vt:lpstr>
      <vt:lpstr>2 Avia, ry Afo masina, Ny ratsy aoka ho levona ; Ry Loharano velona, Tondrahonao ny efitra.</vt:lpstr>
      <vt:lpstr>3 Ny lohataonanao anie Mba hampaniry soa be Sy hampamony ho Anao Izao tany karankaina izao.</vt:lpstr>
      <vt:lpstr>4 Ny efitra sy tany lao Hihoby sy hidera Anao, Fa olom-potsy no ho ao ; Mpanompo teo fa afakao.</vt:lpstr>
      <vt:lpstr>5 Ry lohataona maminay ! Midina faingana aminay, Fanahy Mpanavao anay, Niandry ela izahay.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2016-02-11T18:22:01Z</dcterms:modified>
</cp:coreProperties>
</file>