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1950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187 -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sokafinao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6459" y="2766219"/>
            <a:ext cx="90910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lanitra sokafinao,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Midìna, ry Mahery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Ampisehoy ny sandrinao,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manan-kery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He! manakora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fahavalonao,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maro no mandà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afo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Narehitrao, ry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47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O, ry Mpitia olona,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 voahombo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teninao dia velona,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sy mitombo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3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Ampahafantaronao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tontolo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mba foana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ranao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Nalatsakao fahiny.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6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Mba ampiraiso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hina re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olom-boafidy,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akambano mafy 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lova sarobidy,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0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Madio sy marina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aoka hanavao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Handraisanao ny dera.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5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3392" y="2766219"/>
            <a:ext cx="90572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Nosinay,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tranonay,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vava aman-tsainay,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samy mba havaozinao,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fototry ny ainay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Ampiononinao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manina Anao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ka mamonje,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mampandrese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mahantra.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10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32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187 - Ny lanitra sokafinao</vt:lpstr>
      <vt:lpstr>1 Ny lanitra sokafinao, Midìna, ry Mahery ! Ampisehoy ny sandrinao, Ry Tompo manan-kery !</vt:lpstr>
      <vt:lpstr>He! manakora izao Ny fahavalonao, Ka maro no mandà Ny afo masina Narehitrao, ry Jeso.</vt:lpstr>
      <vt:lpstr>2 O, ry Mpitia olona, Mpanjaka voahombo ! Ny teninao dia velona, Mahery sy mitombo ;</vt:lpstr>
      <vt:lpstr>Ampahafantaronao Izao tontolo izao, Fa tsy mba foana Ny ranao masina Nalatsakao fahiny.</vt:lpstr>
      <vt:lpstr>3 Mba ampiraiso  hina re Ny olom-boafidy, Ka akambano mafy e, Fa lova sarobidy,</vt:lpstr>
      <vt:lpstr>Ny fitiavana Madio sy marina No aoka hanavao Ny fiangonanao, Handraisanao ny dera.</vt:lpstr>
      <vt:lpstr>4 Ny Nosinay,  ny tranonay, Ny vava aman-tsainay, Dia samy mba havaozinao, Ry fototry ny ainay !</vt:lpstr>
      <vt:lpstr>Ampiononinao Ny manina Anao ! Avia, ka mamonje, Avia, mampandrese Ny olonao mahantra.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2016-02-11T18:21:03Z</dcterms:modified>
</cp:coreProperties>
</file>