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190 -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Mpanazava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8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Mpanazava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Miandrandra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Taomy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8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8585" y="2766219"/>
            <a:ext cx="89268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fantatray mazava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lazain’ny teninao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Areheto lalandava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am-po ny afonao.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1435" y="2766219"/>
            <a:ext cx="92468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Ry Jesosy ! mitenena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Araka ny fombanao,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 izay manantena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handre ny teninao ;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2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7662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marary sy manahy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tsaboy sy iantrao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te-hino fa tsy sahy,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Anehoy ny holatrao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0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" y="2766219"/>
            <a:ext cx="90182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Rainay, Mpanome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henoy ny hatakay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ny tananao tsy toha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Iarovinao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vaventy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6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190 - Ry Fanahy Mpanazava</vt:lpstr>
      <vt:lpstr>1 Ry Fanahy Mpanazava ! Miandrandra Anao izahay ! Aza ela, fa tongava, Taomy ny fanahinay,</vt:lpstr>
      <vt:lpstr>Mba ho fantatray mazava Izay lazain’ny teninao ; Areheto lalandava Ao am-po ny afonao.</vt:lpstr>
      <vt:lpstr>2 Ry Jesosy ! mitenena Araka ny fombanao, Aminay izay manantena Mba handre ny teninao ;</vt:lpstr>
      <vt:lpstr>Fo marary sy manahy Mba tsaboy sy iantrao ; Ny te-hino fa tsy sahy, Anehoy ny holatrao !</vt:lpstr>
      <vt:lpstr>3 Rainay, Mpanome  ny soa, Mba henoy ny hatakay Ka ny tananao tsy toha Iarovinao anay ;</vt:lpstr>
      <vt:lpstr>Ny tanora mba tahio, Ny vaventy hafanao, Mba ho hitanay anio Fa atý ny tenanao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2023-04-22T09:52:38Z</dcterms:modified>
</cp:coreProperties>
</file>