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91" autoAdjust="0"/>
  </p:normalViewPr>
  <p:slideViewPr>
    <p:cSldViewPr snapToGrid="0">
      <p:cViewPr>
        <p:scale>
          <a:sx n="24" d="100"/>
          <a:sy n="24" d="100"/>
        </p:scale>
        <p:origin x="2070" y="9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192 -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Andriananahary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aba Ray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728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Andriananahary, Aba, Ray,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ianteheranay,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raiso re ny vavakay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75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Esory sy vonoy ny helokay,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Vonjeo re, izahay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21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Ry Jeso Zanak’Andriamanitra,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Mpitarika ho an-danitra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Mpanolo-tsaina marina,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07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Mpamonjy tia ka nolavina,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Vonjeo re, izahay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07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Ry Mpampionona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mandrakizay,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Ampiomano izahay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Handray ny famindramponao,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30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Ndrao very amin’otanay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Vonjeo re, izahay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614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33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192 - Andriananahary,  aba Ray</vt:lpstr>
      <vt:lpstr>1 Andriananahary, Aba, Ray, Izay ianteheranay, Mba raiso re ny vavakay ;</vt:lpstr>
      <vt:lpstr>Esory sy vonoy ny helokay, Vonjeo re, izahay !</vt:lpstr>
      <vt:lpstr>2 Ry Jeso Zanak’Andriamanitra, Mpitarika ho an-danitra Mpanolo-tsaina marina,</vt:lpstr>
      <vt:lpstr>Mpamonjy tia ka nolavina, Vonjeo re, izahay !</vt:lpstr>
      <vt:lpstr>3 Ry Mpampionona mandrakizay, Ampiomano izahay Handray ny famindramponao,</vt:lpstr>
      <vt:lpstr>Ndrao very amin’otanay izahay, Vonjeo re, izahay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2016-02-11T18:10:13Z</dcterms:modified>
</cp:coreProperties>
</file>