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2100" y="9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196 -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Rainay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72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Ry Mpampianatra mahay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 Mpanazava,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Ampianaro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Handroso lalandava,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83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Tariho ny fanahinay,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Honenanay rahatrizay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Arý an-danitra Amen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8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6507" y="2766219"/>
            <a:ext cx="89309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Rainay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mendrika hoderaina,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Mahery sy be indrafo,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takatry ny saina,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dia tonga zanakao,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faly manana Anao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Mihoby sy miravo.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83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Izahay miondrika Aminao,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Midera Anao tokoa,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be ny fitiavanao,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 mpanisy soa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5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01311" y="2766219"/>
            <a:ext cx="934662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 izao rehetra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vitanao izay tianao,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Andriananahary.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8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4943" y="2766219"/>
            <a:ext cx="901411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Jeso Kristy Tomponay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 manan-kery,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any ankavanan-dRay,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Mpanavotra ny very,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70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He, any no ifonanao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an’izay navotanao,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resinao ny ota.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19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ranao no nalatsakao,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Fanati-tsaro-bidy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ainao ho atohanao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mpiady.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9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atý na ao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Kristy tokana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avotra sy vonjy.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95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51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196 - Ry Rainay  ao an-danitra ô</vt:lpstr>
      <vt:lpstr>1 Ry Rainay  ao an-danitra ô, Izay mendrika hoderaina, Mahery sy be indrafo, Tsy takatry ny saina,</vt:lpstr>
      <vt:lpstr>Izahay dia tonga zanakao, Ka faly manana Anao : Mihoby sy miravo.</vt:lpstr>
      <vt:lpstr>2 Izahay miondrika Aminao, Midera Anao tokoa, Fa be ny fitiavanao, Ry Ray mpanisy soa ;</vt:lpstr>
      <vt:lpstr>Anao izao rehetra izao, Ho vitanao izay tianao, Andriananahary.</vt:lpstr>
      <vt:lpstr>3 Ry Jeso Kristy Tomponay Mpanjaka manan-kery, Izay any ankavanan-dRay, Mpanavotra ny very,</vt:lpstr>
      <vt:lpstr>He, any no ifonanao Ho an’izay navotanao, Fa resinao ny ota.</vt:lpstr>
      <vt:lpstr>4 Ny ranao no nalatsakao, Fanati-tsaro-bidy ! Ny ainao ho atohanao Ny olonao mpiady.</vt:lpstr>
      <vt:lpstr>Na atý na ao an-danitra Jesosy Kristy tokana Ho avotra sy vonjy.</vt:lpstr>
      <vt:lpstr>5 Ry Mpampianatra mahay Fanahy Mpanazava, Ampianaro izahay Handroso lalandava,</vt:lpstr>
      <vt:lpstr>Tariho ny fanahinay, Honenanay rahatrizay Arý an-danitra Amen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2016-02-11T18:04:15Z</dcterms:modified>
</cp:coreProperties>
</file>