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7" autoAdjust="0"/>
    <p:restoredTop sz="86391" autoAdjust="0"/>
  </p:normalViewPr>
  <p:slideViewPr>
    <p:cSldViewPr snapToGrid="0">
      <p:cViewPr>
        <p:scale>
          <a:sx n="21" d="100"/>
          <a:sy n="21" d="100"/>
        </p:scale>
        <p:origin x="1506" y="10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197 -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Haleloia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deraina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76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Haleloia, deraina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Andriamanitray,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Mpanjaka fototr’aina,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Mpikarakara anay,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981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zava-boahary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eo an-tananao,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tena lavorary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fandaharanao.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85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Haleloia, deraina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Hianao, Mpamonjinay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Nijaly, noratraina,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maty solonay,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4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Anefa naharesy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fahavalonay,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Natsangana handresy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ho fiainanay.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19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Haleloia, deraina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Hianao, Fanahy ô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herinao ny aina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Hamelona tokoa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79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Hianao mikarakara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fiangonanao,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Manova, manatsara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Izao tontolo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112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Haleloia, deraina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Telo Izay Iray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Hobina sy hiraina,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Andriamanitray,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977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He, Tompo foto-tsoa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Iainanay atý,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ho izany koa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Mandrakizay doria.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7332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31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Inserat LT Std</vt:lpstr>
      <vt:lpstr>Thème Office</vt:lpstr>
      <vt:lpstr>197 - Haleloia, deraina</vt:lpstr>
      <vt:lpstr>1 Haleloia, deraina Andriamanitray, Mpanjaka fototr’aina, Mpikarakara anay,</vt:lpstr>
      <vt:lpstr>Ny zava-boahary Dia eo an-tananao, Ka tena lavorary Ny fandaharanao.</vt:lpstr>
      <vt:lpstr>2 Haleloia, deraina Hianao, Mpamonjinay Nijaly, noratraina, Ka maty solonay,</vt:lpstr>
      <vt:lpstr>Anefa naharesy Ny fahavalonay, Natsangana handresy Mba ho fiainanay.</vt:lpstr>
      <vt:lpstr>3 Haleloia, deraina Hianao, Fanahy ô ! Ny herinao ny aina Hamelona tokoa ;</vt:lpstr>
      <vt:lpstr>Hianao mikarakara Ny fiangonanao, Manova, manatsara Izao tontolo izao.</vt:lpstr>
      <vt:lpstr>4 Haleloia, deraina Ny Telo Izay Iray ! Hobina sy hiraina, Fa Andriamanitray,</vt:lpstr>
      <vt:lpstr>He, Tompo foto-tsoa Iainanay atý, Fa ho izany koa Mandrakizay doria.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2016-02-11T18:00:36Z</dcterms:modified>
</cp:coreProperties>
</file>