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70" r:id="rId5"/>
    <p:sldId id="263" r:id="rId6"/>
    <p:sldId id="268" r:id="rId7"/>
    <p:sldId id="269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2010" y="9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198 -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49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Manoka-po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ny aim-baovao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9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9733" y="2766219"/>
            <a:ext cx="88445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Isaoranay Jehovah,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Tompo lehibe,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tsy mba manova,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famindramponao.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82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Miorina aminay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fiangona-masinao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Torina aminay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teny mampiray,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83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ravoravo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miderà 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17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Derao Jesosy Tompo,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Mpamonjinao,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Hiraonao re, ry foko,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7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 ! haleloia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avotray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Zanaky ny 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6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ainy no voaray,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Hisolo helokay.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01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1717" y="2766219"/>
            <a:ext cx="910056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Derainay,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Fanahy,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ny asanao,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misy mampanahy,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tarihinao,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0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anjakao re,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Arovy ny fiangonanay,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Velomy izahay,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Ataovinao mahay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44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37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198 - Isaoranay Jehovah</vt:lpstr>
      <vt:lpstr>1 Isaoranay Jehovah, Fa Tompo lehibe, Izay tsy mba manova, Ny famindramponao.</vt:lpstr>
      <vt:lpstr>Miorina aminay izao Ny fiangona-masinao ; Torina aminay Ny teny mampiray,</vt:lpstr>
      <vt:lpstr>Ka ravoravo izao Izahay miderà Anao !</vt:lpstr>
      <vt:lpstr>2 Derao Jesosy Tompo, Izay Mpamonjinao, Hiraonao re, ry foko, Ny fitiavany.</vt:lpstr>
      <vt:lpstr>Haleloia ! haleloia ! Haleloia ! haleloia ! Jesosy avotray Dia Zanaky ny Ray</vt:lpstr>
      <vt:lpstr>Ny ainy no voaray, Hisolo helokay.</vt:lpstr>
      <vt:lpstr>3 Derainay,  ry Fanahy, Izao ny asanao, Tsy misy mampanahy, Izay tarihinao,</vt:lpstr>
      <vt:lpstr>Ka anjakao re,  ny fonay, Arovy ny fiangonanay, Velomy izahay, Ataovinao mahay</vt:lpstr>
      <vt:lpstr>Manoka-po izao Handray ny aim-baovao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2016-02-11T18:02:54Z</dcterms:modified>
</cp:coreProperties>
</file>