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91" autoAdjust="0"/>
  </p:normalViewPr>
  <p:slideViewPr>
    <p:cSldViewPr snapToGrid="0">
      <p:cViewPr>
        <p:scale>
          <a:sx n="15" d="100"/>
          <a:sy n="15" d="100"/>
        </p:scale>
        <p:origin x="2340" y="1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199 -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Misaora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Misaora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an'i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324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2246" y="2468563"/>
            <a:ext cx="9168493" cy="192087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Misaora ! misaora an’i Jehovah,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olona atý an-tany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lehibe ny indrafony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maharitra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30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0218" y="2533878"/>
            <a:ext cx="9364436" cy="179024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Misaora ! misaora an’i Jesosy,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olona atý an-tany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vitany ny famonjena,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misokatra ny lanitra.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3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24543" y="2501220"/>
            <a:ext cx="9993086" cy="185556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Misaora !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misaora re ny Fanahy,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olona atý an-tany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fahazavana no omeny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fanavaozana am-po.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0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24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Inserat LT Std</vt:lpstr>
      <vt:lpstr>Thème Office</vt:lpstr>
      <vt:lpstr>199 - Misaora! Misaora an'i jehovah</vt:lpstr>
      <vt:lpstr>1 Misaora ! misaora an’i Jehovah, Ry olona atý an-tany ô ! Fa lehibe ny indrafony Ka maharitra mandrakizay.</vt:lpstr>
      <vt:lpstr>2 Misaora ! misaora an’i Jesosy, Ry olona atý an-tany ô ! Fa vitany ny famonjena, Ka misokatra ny lanitra.</vt:lpstr>
      <vt:lpstr>3 Misaora !  misaora re ny Fanahy, Ry olona atý an-tany ô ! Fa fahazavana no omeny Ary fanavaozana am-po.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2016-02-11T18:01:42Z</dcterms:modified>
</cp:coreProperties>
</file>