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71" r:id="rId4"/>
    <p:sldId id="263" r:id="rId5"/>
    <p:sldId id="270" r:id="rId6"/>
    <p:sldId id="264" r:id="rId7"/>
    <p:sldId id="269" r:id="rId8"/>
    <p:sldId id="265" r:id="rId9"/>
    <p:sldId id="268" r:id="rId10"/>
    <p:sldId id="266" r:id="rId11"/>
    <p:sldId id="267" r:id="rId12"/>
    <p:sldId id="272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9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18400" smtClean="0">
                <a:solidFill>
                  <a:schemeClr val="tx1"/>
                </a:solidFill>
                <a:latin typeface="Vivaldi" panose="03020602050506090804" pitchFamily="66" charset="0"/>
              </a:rPr>
              <a:t>200</a:t>
            </a:r>
            <a:r>
              <a:rPr lang="fr-FR" sz="800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fr-FR" sz="8000">
                <a:latin typeface="Vivaldi" panose="03020602050506090804" pitchFamily="66" charset="0"/>
              </a:rPr>
              <a:t/>
            </a:r>
            <a:br>
              <a:rPr lang="fr-FR" sz="8000">
                <a:latin typeface="Vivaldi" panose="03020602050506090804" pitchFamily="66" charset="0"/>
              </a:rPr>
            </a:br>
            <a:r>
              <a:rPr lang="fr-FR" sz="10700" smtClean="0">
                <a:solidFill>
                  <a:schemeClr val="tx1"/>
                </a:solidFill>
                <a:latin typeface="Vivaldi" panose="03020602050506090804" pitchFamily="66" charset="0"/>
              </a:rPr>
              <a:t>Rainay </a:t>
            </a:r>
            <a:r>
              <a:rPr lang="fr-FR" sz="10700" dirty="0" smtClean="0">
                <a:solidFill>
                  <a:schemeClr val="tx1"/>
                </a:solidFill>
                <a:latin typeface="Vivaldi" panose="03020602050506090804" pitchFamily="66" charset="0"/>
              </a:rPr>
              <a:t>ô </a:t>
            </a:r>
            <a:r>
              <a:rPr lang="fr-FR" sz="10700" err="1" smtClean="0">
                <a:solidFill>
                  <a:schemeClr val="tx1"/>
                </a:solidFill>
                <a:latin typeface="Vivaldi" panose="03020602050506090804" pitchFamily="66" charset="0"/>
              </a:rPr>
              <a:t>Masina</a:t>
            </a:r>
            <a:r>
              <a:rPr lang="fr-FR" sz="10700" smtClean="0">
                <a:solidFill>
                  <a:schemeClr val="tx1"/>
                </a:solidFill>
                <a:latin typeface="Vivaldi" panose="03020602050506090804" pitchFamily="66" charset="0"/>
              </a:rPr>
              <a:t>!</a:t>
            </a:r>
            <a:endParaRPr lang="fr-FR" sz="6000" dirty="0">
              <a:solidFill>
                <a:schemeClr val="tx1"/>
              </a:solidFill>
              <a:latin typeface="Vivaldi" panose="0302060205050609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24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5 Aza tsaroanao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hadisoanay,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 Tompo ô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375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mamelà anay,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Noho ny Zanakao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manomeza anay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fo madio.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635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96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AMENA</a:t>
            </a:r>
            <a:endParaRPr lang="fr-FR" sz="5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75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Rainay ô Masina 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Tompon’ny lanitra,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 tia anay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62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Kiady sy mandanay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 fiarovana,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 hitokianay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Mandrakizay.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8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668588"/>
            <a:ext cx="8515350" cy="152082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Jeso ô, Tomponay 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Lalana marina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Amin’ny Ray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10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Fahamarinana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Ary fiainana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Azonay aminao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 Tomponay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326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Fanahy Masina ô 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Irak’i Jesosy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Tonga etý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20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Manazavà anay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Amin’ny maizina ;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hevi-dratsinay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Esorinao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998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4 Andriamanitra ô 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Telo fa tokana,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 iray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459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Aza mandao anay,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Ory sy reraka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Noho ny heloka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 momba anay.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9706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39</Words>
  <Application>Microsoft Office PowerPoint</Application>
  <PresentationFormat>Affichage à l'écran (4:3)</PresentationFormat>
  <Paragraphs>12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Helvetica Inserat LT Std</vt:lpstr>
      <vt:lpstr>Vivaldi</vt:lpstr>
      <vt:lpstr>Thème Office</vt:lpstr>
      <vt:lpstr>200  Rainay ô Masina!</vt:lpstr>
      <vt:lpstr>1 Rainay ô Masina ! Tompon’ny lanitra, Izay tia anay ;</vt:lpstr>
      <vt:lpstr>Kiady sy mandanay Ho fiarovana, Izay hitokianay Mandrakizay.</vt:lpstr>
      <vt:lpstr>2 Jeso ô, Tomponay ! Lalana marina Amin’ny Ray !</vt:lpstr>
      <vt:lpstr>Fahamarinana Ary fiainana Azonay aminao Ry Tomponay !</vt:lpstr>
      <vt:lpstr>3 Fanahy Masina ô ! Irak’i Jesosy Tonga etý ;</vt:lpstr>
      <vt:lpstr>Manazavà anay Amin’ny maizina ; Ny hevi-dratsinay Esorinao !</vt:lpstr>
      <vt:lpstr>4 Andriamanitra ô ! Telo fa tokana, Tompo iray ;</vt:lpstr>
      <vt:lpstr>Aza mandao anay, Ory sy reraka Noho ny heloka Izay momba anay.</vt:lpstr>
      <vt:lpstr>5 Aza tsaroanao Ny hadisoanay, Ry Tompo ô !</vt:lpstr>
      <vt:lpstr>Fa mamelà anay, Noho ny Zanakao Ka manomeza anay Ny fo madio.</vt:lpstr>
      <vt:lpstr>AMENA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16</cp:revision>
  <dcterms:created xsi:type="dcterms:W3CDTF">2015-02-15T12:43:03Z</dcterms:created>
  <dcterms:modified xsi:type="dcterms:W3CDTF">2023-09-03T04:54:14Z</dcterms:modified>
</cp:coreProperties>
</file>