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64" r:id="rId6"/>
    <p:sldId id="268" r:id="rId7"/>
    <p:sldId id="271" r:id="rId8"/>
    <p:sldId id="263" r:id="rId9"/>
    <p:sldId id="267" r:id="rId10"/>
    <p:sldId id="272" r:id="rId11"/>
    <p:sldId id="265" r:id="rId12"/>
    <p:sldId id="266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66" y="312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201 -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Mpananatra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Mpananatra ô !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ilaozanao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Mpananatra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53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Telo izay Iray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 mandrakizay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Omena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voninahitrao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hitanay,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raisonao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Aminao.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raisonao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Midina,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Ampionao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6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Ray soa tia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Hery sy Tanjakay,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hotompoinay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Mandrakizay, Mandrakizay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hotompoinay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Avia, Jeso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Reseo ny rafinay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lovanao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6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Arovy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herinao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fitarainanay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fitarainanay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1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Tariho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Hanaiky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25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anjakao,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ilaozanao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Mpananatra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3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201 - Midina, Tomponay !</vt:lpstr>
      <vt:lpstr>1 Midina, Tomponay ! Ampionao izahay Hidera Anao ;</vt:lpstr>
      <vt:lpstr>Ray soa tia anay, Hery sy Tanjakay, Izay hotompoinay Mandrakizay.</vt:lpstr>
      <vt:lpstr>Mandrakizay, Mandrakizay Izay hotompoinay Mandrakizay.</vt:lpstr>
      <vt:lpstr>2 Avia, Jeso ô ! Reseo ny rafinay Ho lovanao ;</vt:lpstr>
      <vt:lpstr>Arovy izahay Amin’ny herinao ; Ny fitarainanay Henoinao.</vt:lpstr>
      <vt:lpstr>Henoinao, Henoinao, Ny fitarainanay Henoinao.</vt:lpstr>
      <vt:lpstr>3 Fanahy Masina ô ! Tariho izahay Hanaiky izao ;</vt:lpstr>
      <vt:lpstr>Mahery Hianao, Ny fonay anjakao, Aza ilaozanao Mpananatra ô !</vt:lpstr>
      <vt:lpstr>Mpananatra ô ! Mpananatra ô ! Aza ilaozanao Mpananatra ô !</vt:lpstr>
      <vt:lpstr>4 Ry Telo izay Iray ! Dera mandrakizay Omena Anao ;</vt:lpstr>
      <vt:lpstr>Ny voninahitrao Aoka ho hitanay, Ka raisonao izahay, Ho Aminao.</vt:lpstr>
      <vt:lpstr>Ho Aminao. Ho Aminao. Ka raisonao izahay, Ho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84</cp:revision>
  <dcterms:created xsi:type="dcterms:W3CDTF">2015-02-15T12:43:03Z</dcterms:created>
  <dcterms:modified xsi:type="dcterms:W3CDTF">2016-06-05T08:14:21Z</dcterms:modified>
</cp:coreProperties>
</file>