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3" r:id="rId5"/>
    <p:sldId id="265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202 -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entiko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Hidera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fitiavanao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mamiko izao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 dia 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Raiko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Ry Jeso tia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Mpanavotra,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Ta-hankalaza 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vavako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avo-dehibe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Manafaka ahy e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 dia 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Jeso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Fanahy Masina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Mpananatra,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Mahiratra tokoa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masoko,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Mazava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 !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fifaliam-be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202 - Ry Ray  malala ô!</vt:lpstr>
      <vt:lpstr>1 Ry Ray malala ô ! Mba raisonao Ny haja entiko Hidera Anao.</vt:lpstr>
      <vt:lpstr>Ny fitiavanao No mamiko izao Izaho dia Anao, Ry Raiko ô !</vt:lpstr>
      <vt:lpstr>2 Ry Jeso tia ô ! Mpanavotra, Ta-hankalaza Anao Ny vavako ;</vt:lpstr>
      <vt:lpstr>Ny avo-dehibe Manafaka ahy e ! Izaho dia Anao, Ry Jeso ô !</vt:lpstr>
      <vt:lpstr>3 Fanahy Masina ô ! Mpananatra, Mahiratra tokoa Ny masoko,</vt:lpstr>
      <vt:lpstr>Mazava re izao Ny lalako hankao ; He ! fifaliam-be No ahy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2023-10-23T17:50:46Z</dcterms:modified>
</cp:coreProperties>
</file>