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8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203 -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9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Tariho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Hazoninao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be ny fahavalo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Mitady ny ainay,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Mamely tsy mimalo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ratsy hatrizay.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Ry Zokinay malala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Jeso havanay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Toroy mba hahalala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mety izahay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miaraka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 re,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Jeso Tompo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mahasoa ny saina,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fo, fanahy 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5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Fanahy Mpanazava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Mpanadio ny fo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Tomoera lalandava,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Monena ao am-po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dia ampidino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hasoavanao,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Ovay sy hamasino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toetray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Ry Tompo be fiantra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Telo izay Iray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tananao miantra,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Atsory aminay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tapitra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87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203 - Ry Rainay  be fitia</vt:lpstr>
      <vt:lpstr>1 Ry Rainay be fitia, Mpamelona anay ! Tariho tsy hania, Hazoninao izahay ;</vt:lpstr>
      <vt:lpstr>Fa be ny fahavalo Mitady ny ainay, Mamely tsy mimalo Ilay ratsy hatrizay.</vt:lpstr>
      <vt:lpstr>2 Ry Zokinay malala ! Ry Jeso havanay ! Toroy mba hahalala Ny mety izahay ;</vt:lpstr>
      <vt:lpstr>Ny miaraka  Aminao re, Ry Jeso Tompo ô ! No mahasoa ny saina, Ny fo, fanahy koa.</vt:lpstr>
      <vt:lpstr>3 Fanahy Mpanazava Sy Mpanadio ny fo ! Tomoera lalandava, Monena ao am-po ;</vt:lpstr>
      <vt:lpstr>Koa dia ampidino Ny hasoavanao, Ovay sy hamasino Ny toetray izao.</vt:lpstr>
      <vt:lpstr>4 Ry Tompo be fiantra ! Ry Telo izay Iray ! Ny tananao miantra, Atsory aminay ;</vt:lpstr>
      <vt:lpstr>Rehefa tapitra andro Ka hody izahay, Mba raiso re, ry Tompo Mba raiso izahay.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86</cp:revision>
  <dcterms:created xsi:type="dcterms:W3CDTF">2015-02-15T12:43:03Z</dcterms:created>
  <dcterms:modified xsi:type="dcterms:W3CDTF">2023-06-04T07:14:48Z</dcterms:modified>
</cp:coreProperties>
</file>