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2160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204 -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79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Mamy ny fitianao,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Jehovah Tompo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Nahafoy ny Zanakao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Hanavotanao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16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Mamy ny antranao,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Mpamonjy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Ta-hamonjy Hianao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hanafa-keloka.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13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Mamy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fitaomanao,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Fanahy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Fanahinay ovay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Hankatò ny anatrao.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778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15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204 - Mamy  ny fitianao</vt:lpstr>
      <vt:lpstr>1 Mamy ny fitianao, Ry Jehovah Tompo ô ! Nahafoy ny Zanakao Hanavotanao anay.</vt:lpstr>
      <vt:lpstr>2 Mamy ny antranao, Ry Jeso Mpamonjy ô ! Ta-hamonjy Hianao Sy hanafa-keloka.</vt:lpstr>
      <vt:lpstr>3 Mamy  ny fitaomanao, Ry Fanahy Masina ô ! Ny Fanahinay ovay Hankatò ny anatrao.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86</cp:revision>
  <dcterms:created xsi:type="dcterms:W3CDTF">2015-02-15T12:43:03Z</dcterms:created>
  <dcterms:modified xsi:type="dcterms:W3CDTF">2016-02-12T02:31:25Z</dcterms:modified>
</cp:coreProperties>
</file>