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6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205 -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rehetra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7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manam-petra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tò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mandrakizay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4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levona avokoa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 rehetra izao,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Haharitra tokoa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 teninao izao.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Ny tenin’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Baiboly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sabatra entinay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Handresy ny devoly,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 fahavalonay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Raha misy mampahory,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osa izahay,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teninao mahery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Manjary tanjakay.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Fa teny mamy koa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an’ny mpakatò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loharano soa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Miboika ao am-po,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fanomezan-toky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azon’ny manjo,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hani-mahavoky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Mamelona ny fo.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3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Fa teny mampisava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aizim-be atý,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Fanilo manazava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dia ho arý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84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Manolo-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pahendrena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Mananatra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Milaza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famonjena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lova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4780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205 - Ny Teninao rehetra</vt:lpstr>
      <vt:lpstr>1 Ny teninao rehetra, Ry Tompo tia any ! No tsy manam-petra, Fa tò mandrakizay ;</vt:lpstr>
      <vt:lpstr>Ho levona avokoa Izao rehetra izao, Haharitra tokoa Izao teninao izao.</vt:lpstr>
      <vt:lpstr>2 Ny tenin’ ny Baiboly No sabatra entinay Handresy ny devoly, Ilay fahavalonay ;</vt:lpstr>
      <vt:lpstr>Raha misy mampahory, Ka osa izahay, Ny teninao mahery Manjary tanjakay.</vt:lpstr>
      <vt:lpstr>3 Fa teny mamy koa Ho an’ny mpakatò Ka loharano soa Miboika ao am-po,</vt:lpstr>
      <vt:lpstr>Ho fanomezan-toky Ny azon’ny manjo, Sy hani-mahavoky Mamelona ny fo.</vt:lpstr>
      <vt:lpstr>4 Fa teny mampisava Ny aizim-be atý, Fanilo manazava Ny dia ho arý ;</vt:lpstr>
      <vt:lpstr>Manolo-pahendrena, Mananatra ny fo, Milaza famonjena Sy lova tsy ho lo.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89</cp:revision>
  <dcterms:created xsi:type="dcterms:W3CDTF">2015-02-15T12:43:03Z</dcterms:created>
  <dcterms:modified xsi:type="dcterms:W3CDTF">2023-04-02T06:05:51Z</dcterms:modified>
</cp:coreProperties>
</file>