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0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23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206</a:t>
            </a:r>
            <a:r>
              <a:rPr lang="fr-FR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– </a:t>
            </a:r>
            <a:br>
              <a:rPr lang="fr-FR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Ny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teny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masinao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Jehovah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Tompo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ô</a:t>
            </a:r>
            <a:endParaRPr lang="fr-FR" sz="54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03225" y="2766219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Ny teny masinao,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tsy mba mety lo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ambarany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misy tsy ho to.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6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levona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àry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Nampanoratinao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tiako ka tanako,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lova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fananako.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teny masinao,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noteneninao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Milaza amiko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hasoavanao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harena atolotrao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entiko hidera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Ny teny masinao,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Maneho ny fitia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Nataon’ny Zanakao,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maty tany Kalvary,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Hamonjy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mpanota etý.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Ny teny masinao,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mampianatra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saiko tsy mahay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hahafantatra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3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zavatra miafina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momba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hasoavanao.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42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46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Inserat LT Std</vt:lpstr>
      <vt:lpstr>Vivaldi</vt:lpstr>
      <vt:lpstr>Thème Office</vt:lpstr>
      <vt:lpstr>206–  Ny teny masinao Jehovah Tompo ô</vt:lpstr>
      <vt:lpstr>1 Ny teny masinao, Jehovah Tompo ô ! Nampanoratinao Ireo mpanomponao,</vt:lpstr>
      <vt:lpstr>Dia tiako ka tanako, Ho lova  sy fananako.</vt:lpstr>
      <vt:lpstr>2 Ny teny masinao, Izay noteneninao Milaza amiko Ny hasoavanao ;</vt:lpstr>
      <vt:lpstr>Izay harena atolotrao Ho entiko hidera Anao.</vt:lpstr>
      <vt:lpstr>3 Ny teny masinao, Andriamanitra ô ! Maneho ny fitia Nataon’ny Zanakao,</vt:lpstr>
      <vt:lpstr>Izay maty tany Kalvary, Hamonjy  ny mpanota etý.</vt:lpstr>
      <vt:lpstr>4 Ny teny masinao, No mampianatra Ny saiko tsy mahay Mba hahafantatra</vt:lpstr>
      <vt:lpstr>Ny zavatra miafina Izay momba  ny hasoavanao.</vt:lpstr>
      <vt:lpstr>5 Ny teny masinao, Dia tsy mba mety lo ; Izay ambarany Tsy misy tsy ho to.</vt:lpstr>
      <vt:lpstr>Na levona aza  ka tsy ao Izao rehetra  àry ‘zao.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90</cp:revision>
  <dcterms:created xsi:type="dcterms:W3CDTF">2015-02-15T12:43:03Z</dcterms:created>
  <dcterms:modified xsi:type="dcterms:W3CDTF">2023-09-03T05:37:37Z</dcterms:modified>
</cp:coreProperties>
</file>