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207 - Mamy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Maintimolaly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)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Mamy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to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0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azo ovana 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lanitra ho levona,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tsy simba ny teninao.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0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Madio ny teninao,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tsara indrindra,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fahendrena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an’ny adala 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Mahafaka ny maizina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mitondra ny mazava.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6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Soa ny teninao,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Mahatsara ny fo,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ao no hitanay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7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Misy Mpanavotra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Jeso, Loharanon’aina,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Mahasasa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meloka.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2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Irin’ny foko 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teny masina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Noho ny harena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0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fananana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lovako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mandrakizay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071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207 - Mamy  ny teninao (Maintimolaly)</vt:lpstr>
      <vt:lpstr>1 Mamy ny teninao, Jehovah Masina ! Sy to ny teninao</vt:lpstr>
      <vt:lpstr>Tsy azo ovana : Ny lanitra ho levona, Fa tsy simba ny teninao.</vt:lpstr>
      <vt:lpstr>2 Madio ny teninao, Ka tsara indrindra, Dia fahendrena</vt:lpstr>
      <vt:lpstr>Ho an’ny adala : Mahafaka ny maizina Ka mitondra ny mazava.</vt:lpstr>
      <vt:lpstr>3 Soa ny teninao, Mahatsara ny fo, Fa ao no hitanay</vt:lpstr>
      <vt:lpstr>Misy Mpanavotra ; Jeso, Loharanon’aina, Mahasasa  ny meloka.</vt:lpstr>
      <vt:lpstr>4 Irin’ny foko koa Ny teny masina Noho ny harena</vt:lpstr>
      <vt:lpstr>Na fananana be : Ny teninao no tanako Ho lovako mandrakizay.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90</cp:revision>
  <dcterms:created xsi:type="dcterms:W3CDTF">2015-02-15T12:43:03Z</dcterms:created>
  <dcterms:modified xsi:type="dcterms:W3CDTF">2023-02-25T07:59:14Z</dcterms:modified>
</cp:coreProperties>
</file>