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890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208 -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torina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hatrizao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9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teny masinao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Torina hatrizao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Maharitra tsy lo,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Mamabo izany fo,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marina ka tianay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Hiainana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teny masinao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Mitondra herivao,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Mandrava ny manjo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izay ory fo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mendrika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tanana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Anaty, ho fananana.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teny masinao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tsy mba mankaleo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hery velona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7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85" y="2766219"/>
            <a:ext cx="9145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Mamelombelona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satrinay ho re indray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Andriananaharinay.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0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teny masinao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feo manorina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teny masinao,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0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feo manarina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tianay hanenika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sy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558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208 - Ny teny masinao torina hatrizao</vt:lpstr>
      <vt:lpstr>1 Ny teny masinao Torina hatrizao ; Maharitra tsy lo,</vt:lpstr>
      <vt:lpstr>Mamabo izany fo, Fa marina ka tianay Hiainana mandrakizay.</vt:lpstr>
      <vt:lpstr>2 Ny teny masinao Mitondra herivao, Mandrava ny manjo</vt:lpstr>
      <vt:lpstr>Ireo izay ory fo ; Ka mendrika  ho tanana Anaty, ho fananana.</vt:lpstr>
      <vt:lpstr>3 Ny teny masinao Dia tsy mba mankaleo ; Fa hery velona</vt:lpstr>
      <vt:lpstr>Mamelombelona ; Ka satrinay ho re indray Ry Andriananaharinay.</vt:lpstr>
      <vt:lpstr>4 Ny teny masinao No feo manorina ; Ny teny masinao,</vt:lpstr>
      <vt:lpstr>No feo manarina Ka tianay hanenika Ny tany sy  ny lanitra.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90</cp:revision>
  <dcterms:created xsi:type="dcterms:W3CDTF">2015-02-15T12:43:03Z</dcterms:created>
  <dcterms:modified xsi:type="dcterms:W3CDTF">2016-02-12T02:27:19Z</dcterms:modified>
</cp:coreProperties>
</file>